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4" r:id="rId3"/>
    <p:sldMasterId id="2147483724" r:id="rId4"/>
  </p:sldMasterIdLst>
  <p:notesMasterIdLst>
    <p:notesMasterId r:id="rId20"/>
  </p:notesMasterIdLst>
  <p:sldIdLst>
    <p:sldId id="10282" r:id="rId5"/>
    <p:sldId id="10167" r:id="rId6"/>
    <p:sldId id="10274" r:id="rId7"/>
    <p:sldId id="2027" r:id="rId8"/>
    <p:sldId id="1833" r:id="rId9"/>
    <p:sldId id="2213" r:id="rId10"/>
    <p:sldId id="1670" r:id="rId11"/>
    <p:sldId id="2026" r:id="rId12"/>
    <p:sldId id="2218" r:id="rId13"/>
    <p:sldId id="2219" r:id="rId14"/>
    <p:sldId id="2221" r:id="rId15"/>
    <p:sldId id="2220" r:id="rId16"/>
    <p:sldId id="2223" r:id="rId17"/>
    <p:sldId id="266" r:id="rId18"/>
    <p:sldId id="1028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629B349-9694-48CC-982C-FBD753EB950D}">
          <p14:sldIdLst>
            <p14:sldId id="10282"/>
            <p14:sldId id="10167"/>
            <p14:sldId id="10274"/>
            <p14:sldId id="2027"/>
            <p14:sldId id="1833"/>
            <p14:sldId id="2213"/>
            <p14:sldId id="1670"/>
            <p14:sldId id="2026"/>
            <p14:sldId id="2218"/>
            <p14:sldId id="2219"/>
            <p14:sldId id="2221"/>
            <p14:sldId id="2220"/>
            <p14:sldId id="2223"/>
            <p14:sldId id="266"/>
            <p14:sldId id="1028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539B74-D1D3-4C8D-8A9F-F347BD0F0A75}" v="3" dt="2019-09-04T22:07:05.3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65764" autoAdjust="0"/>
  </p:normalViewPr>
  <p:slideViewPr>
    <p:cSldViewPr snapToGrid="0">
      <p:cViewPr varScale="1">
        <p:scale>
          <a:sx n="112" d="100"/>
          <a:sy n="112" d="100"/>
        </p:scale>
        <p:origin x="78" y="9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cardo Cappello" userId="97d54fbffe06a6e0" providerId="LiveId" clId="{81539B74-D1D3-4C8D-8A9F-F347BD0F0A75}"/>
    <pc:docChg chg="addSld modSld sldOrd">
      <pc:chgData name="Riccardo Cappello" userId="97d54fbffe06a6e0" providerId="LiveId" clId="{81539B74-D1D3-4C8D-8A9F-F347BD0F0A75}" dt="2019-09-04T22:07:05.303" v="1"/>
      <pc:docMkLst>
        <pc:docMk/>
      </pc:docMkLst>
      <pc:sldChg chg="ord">
        <pc:chgData name="Riccardo Cappello" userId="97d54fbffe06a6e0" providerId="LiveId" clId="{81539B74-D1D3-4C8D-8A9F-F347BD0F0A75}" dt="2019-09-04T22:07:05.303" v="1"/>
        <pc:sldMkLst>
          <pc:docMk/>
          <pc:sldMk cId="1793706927" sldId="1670"/>
        </pc:sldMkLst>
      </pc:sldChg>
      <pc:sldChg chg="add setBg">
        <pc:chgData name="Riccardo Cappello" userId="97d54fbffe06a6e0" providerId="LiveId" clId="{81539B74-D1D3-4C8D-8A9F-F347BD0F0A75}" dt="2019-09-04T22:04:53.228" v="0"/>
        <pc:sldMkLst>
          <pc:docMk/>
          <pc:sldMk cId="3942905456" sldId="2213"/>
        </pc:sldMkLst>
      </pc:sldChg>
    </pc:docChg>
  </pc:docChgLst>
  <pc:docChgLst>
    <pc:chgData name="Riccardo Cappello" userId="97d54fbffe06a6e0" providerId="LiveId" clId="{09E26016-0938-491E-8E7C-72E72020B1CD}"/>
    <pc:docChg chg="undo custSel addSld delSld modSld sldOrd modSection">
      <pc:chgData name="Riccardo Cappello" userId="97d54fbffe06a6e0" providerId="LiveId" clId="{09E26016-0938-491E-8E7C-72E72020B1CD}" dt="2019-09-03T13:52:57.155" v="54"/>
      <pc:docMkLst>
        <pc:docMk/>
      </pc:docMkLst>
      <pc:sldChg chg="modSp add modTransition">
        <pc:chgData name="Riccardo Cappello" userId="97d54fbffe06a6e0" providerId="LiveId" clId="{09E26016-0938-491E-8E7C-72E72020B1CD}" dt="2019-09-02T13:44:42.323" v="30" actId="27636"/>
        <pc:sldMkLst>
          <pc:docMk/>
          <pc:sldMk cId="3707113446" sldId="266"/>
        </pc:sldMkLst>
        <pc:spChg chg="mod">
          <ac:chgData name="Riccardo Cappello" userId="97d54fbffe06a6e0" providerId="LiveId" clId="{09E26016-0938-491E-8E7C-72E72020B1CD}" dt="2019-09-02T13:44:42.323" v="30" actId="27636"/>
          <ac:spMkLst>
            <pc:docMk/>
            <pc:sldMk cId="3707113446" sldId="266"/>
            <ac:spMk id="2" creationId="{9854F6B1-9A29-47D2-8AA6-EA9FFD02BA9D}"/>
          </ac:spMkLst>
        </pc:spChg>
      </pc:sldChg>
      <pc:sldChg chg="add ord setBg">
        <pc:chgData name="Riccardo Cappello" userId="97d54fbffe06a6e0" providerId="LiveId" clId="{09E26016-0938-491E-8E7C-72E72020B1CD}" dt="2019-09-03T13:52:57.155" v="54"/>
        <pc:sldMkLst>
          <pc:docMk/>
          <pc:sldMk cId="1793706927" sldId="1670"/>
        </pc:sldMkLst>
      </pc:sldChg>
      <pc:sldChg chg="modSp add setBg">
        <pc:chgData name="Riccardo Cappello" userId="97d54fbffe06a6e0" providerId="LiveId" clId="{09E26016-0938-491E-8E7C-72E72020B1CD}" dt="2019-09-02T13:42:33.139" v="11" actId="27636"/>
        <pc:sldMkLst>
          <pc:docMk/>
          <pc:sldMk cId="3485833137" sldId="1833"/>
        </pc:sldMkLst>
        <pc:spChg chg="mod">
          <ac:chgData name="Riccardo Cappello" userId="97d54fbffe06a6e0" providerId="LiveId" clId="{09E26016-0938-491E-8E7C-72E72020B1CD}" dt="2019-09-02T13:42:33.139" v="11" actId="27636"/>
          <ac:spMkLst>
            <pc:docMk/>
            <pc:sldMk cId="3485833137" sldId="1833"/>
            <ac:spMk id="17" creationId="{00000000-0000-0000-0000-000000000000}"/>
          </ac:spMkLst>
        </pc:spChg>
      </pc:sldChg>
      <pc:sldChg chg="modSp add">
        <pc:chgData name="Riccardo Cappello" userId="97d54fbffe06a6e0" providerId="LiveId" clId="{09E26016-0938-491E-8E7C-72E72020B1CD}" dt="2019-09-02T13:43:12.704" v="14" actId="12"/>
        <pc:sldMkLst>
          <pc:docMk/>
          <pc:sldMk cId="3118511744" sldId="2026"/>
        </pc:sldMkLst>
        <pc:spChg chg="mod">
          <ac:chgData name="Riccardo Cappello" userId="97d54fbffe06a6e0" providerId="LiveId" clId="{09E26016-0938-491E-8E7C-72E72020B1CD}" dt="2019-09-02T13:43:12.704" v="14" actId="12"/>
          <ac:spMkLst>
            <pc:docMk/>
            <pc:sldMk cId="3118511744" sldId="2026"/>
            <ac:spMk id="3" creationId="{4D74FC0F-D46C-4854-AC70-E8A345FFC4D6}"/>
          </ac:spMkLst>
        </pc:spChg>
      </pc:sldChg>
      <pc:sldChg chg="add setBg">
        <pc:chgData name="Riccardo Cappello" userId="97d54fbffe06a6e0" providerId="LiveId" clId="{09E26016-0938-491E-8E7C-72E72020B1CD}" dt="2019-09-02T13:42:32.954" v="10"/>
        <pc:sldMkLst>
          <pc:docMk/>
          <pc:sldMk cId="115332169" sldId="2027"/>
        </pc:sldMkLst>
      </pc:sldChg>
      <pc:sldChg chg="addSp delSp modSp add">
        <pc:chgData name="Riccardo Cappello" userId="97d54fbffe06a6e0" providerId="LiveId" clId="{09E26016-0938-491E-8E7C-72E72020B1CD}" dt="2019-09-02T13:43:50.548" v="18"/>
        <pc:sldMkLst>
          <pc:docMk/>
          <pc:sldMk cId="1722890630" sldId="2218"/>
        </pc:sldMkLst>
        <pc:spChg chg="del">
          <ac:chgData name="Riccardo Cappello" userId="97d54fbffe06a6e0" providerId="LiveId" clId="{09E26016-0938-491E-8E7C-72E72020B1CD}" dt="2019-09-02T13:43:50.548" v="18"/>
          <ac:spMkLst>
            <pc:docMk/>
            <pc:sldMk cId="1722890630" sldId="2218"/>
            <ac:spMk id="3" creationId="{1978689B-290D-496C-ABA3-710892B6314E}"/>
          </ac:spMkLst>
        </pc:spChg>
        <pc:spChg chg="add mod">
          <ac:chgData name="Riccardo Cappello" userId="97d54fbffe06a6e0" providerId="LiveId" clId="{09E26016-0938-491E-8E7C-72E72020B1CD}" dt="2019-09-02T13:43:50.548" v="18"/>
          <ac:spMkLst>
            <pc:docMk/>
            <pc:sldMk cId="1722890630" sldId="2218"/>
            <ac:spMk id="4" creationId="{388E168B-E0AD-437B-85D5-6A906DCFCC7F}"/>
          </ac:spMkLst>
        </pc:spChg>
      </pc:sldChg>
      <pc:sldChg chg="modSp add modTransition">
        <pc:chgData name="Riccardo Cappello" userId="97d54fbffe06a6e0" providerId="LiveId" clId="{09E26016-0938-491E-8E7C-72E72020B1CD}" dt="2019-09-02T13:44:03.244" v="22" actId="27636"/>
        <pc:sldMkLst>
          <pc:docMk/>
          <pc:sldMk cId="1512930897" sldId="2219"/>
        </pc:sldMkLst>
        <pc:spChg chg="mod">
          <ac:chgData name="Riccardo Cappello" userId="97d54fbffe06a6e0" providerId="LiveId" clId="{09E26016-0938-491E-8E7C-72E72020B1CD}" dt="2019-09-02T13:44:03.244" v="22" actId="27636"/>
          <ac:spMkLst>
            <pc:docMk/>
            <pc:sldMk cId="1512930897" sldId="2219"/>
            <ac:spMk id="2" creationId="{9854F6B1-9A29-47D2-8AA6-EA9FFD02BA9D}"/>
          </ac:spMkLst>
        </pc:spChg>
      </pc:sldChg>
      <pc:sldChg chg="add">
        <pc:chgData name="Riccardo Cappello" userId="97d54fbffe06a6e0" providerId="LiveId" clId="{09E26016-0938-491E-8E7C-72E72020B1CD}" dt="2019-09-02T13:44:19.723" v="23"/>
        <pc:sldMkLst>
          <pc:docMk/>
          <pc:sldMk cId="598996980" sldId="2220"/>
        </pc:sldMkLst>
      </pc:sldChg>
      <pc:sldChg chg="modSp add">
        <pc:chgData name="Riccardo Cappello" userId="97d54fbffe06a6e0" providerId="LiveId" clId="{09E26016-0938-491E-8E7C-72E72020B1CD}" dt="2019-09-02T13:44:19.834" v="24" actId="27636"/>
        <pc:sldMkLst>
          <pc:docMk/>
          <pc:sldMk cId="4129048354" sldId="2221"/>
        </pc:sldMkLst>
        <pc:spChg chg="mod">
          <ac:chgData name="Riccardo Cappello" userId="97d54fbffe06a6e0" providerId="LiveId" clId="{09E26016-0938-491E-8E7C-72E72020B1CD}" dt="2019-09-02T13:44:19.834" v="24" actId="27636"/>
          <ac:spMkLst>
            <pc:docMk/>
            <pc:sldMk cId="4129048354" sldId="2221"/>
            <ac:spMk id="2" creationId="{89E36756-4ECC-4563-9847-79578B809B5C}"/>
          </ac:spMkLst>
        </pc:spChg>
      </pc:sldChg>
      <pc:sldChg chg="add del">
        <pc:chgData name="Riccardo Cappello" userId="97d54fbffe06a6e0" providerId="LiveId" clId="{09E26016-0938-491E-8E7C-72E72020B1CD}" dt="2019-09-03T07:56:05.781" v="52" actId="2696"/>
        <pc:sldMkLst>
          <pc:docMk/>
          <pc:sldMk cId="516271764" sldId="2222"/>
        </pc:sldMkLst>
      </pc:sldChg>
      <pc:sldChg chg="add">
        <pc:chgData name="Riccardo Cappello" userId="97d54fbffe06a6e0" providerId="LiveId" clId="{09E26016-0938-491E-8E7C-72E72020B1CD}" dt="2019-09-02T13:44:19.723" v="23"/>
        <pc:sldMkLst>
          <pc:docMk/>
          <pc:sldMk cId="1562153828" sldId="2223"/>
        </pc:sldMkLst>
      </pc:sldChg>
      <pc:sldChg chg="modSp">
        <pc:chgData name="Riccardo Cappello" userId="97d54fbffe06a6e0" providerId="LiveId" clId="{09E26016-0938-491E-8E7C-72E72020B1CD}" dt="2019-09-02T13:42:17.308" v="9" actId="403"/>
        <pc:sldMkLst>
          <pc:docMk/>
          <pc:sldMk cId="485530409" sldId="10274"/>
        </pc:sldMkLst>
        <pc:spChg chg="mod">
          <ac:chgData name="Riccardo Cappello" userId="97d54fbffe06a6e0" providerId="LiveId" clId="{09E26016-0938-491E-8E7C-72E72020B1CD}" dt="2019-09-02T13:42:17.308" v="9" actId="403"/>
          <ac:spMkLst>
            <pc:docMk/>
            <pc:sldMk cId="485530409" sldId="10274"/>
            <ac:spMk id="2" creationId="{3C0E7B0F-621C-4774-A168-2911C24EFF0A}"/>
          </ac:spMkLst>
        </pc:spChg>
      </pc:sldChg>
      <pc:sldChg chg="modSp add setBg">
        <pc:chgData name="Riccardo Cappello" userId="97d54fbffe06a6e0" providerId="LiveId" clId="{09E26016-0938-491E-8E7C-72E72020B1CD}" dt="2019-09-02T13:45:47.989" v="51" actId="20577"/>
        <pc:sldMkLst>
          <pc:docMk/>
          <pc:sldMk cId="3248936712" sldId="10283"/>
        </pc:sldMkLst>
        <pc:spChg chg="mod">
          <ac:chgData name="Riccardo Cappello" userId="97d54fbffe06a6e0" providerId="LiveId" clId="{09E26016-0938-491E-8E7C-72E72020B1CD}" dt="2019-09-02T13:45:31.310" v="49" actId="20577"/>
          <ac:spMkLst>
            <pc:docMk/>
            <pc:sldMk cId="3248936712" sldId="10283"/>
            <ac:spMk id="4" creationId="{AFA6CE32-D16F-45D0-A8FD-B8143F2082C5}"/>
          </ac:spMkLst>
        </pc:spChg>
        <pc:spChg chg="mod">
          <ac:chgData name="Riccardo Cappello" userId="97d54fbffe06a6e0" providerId="LiveId" clId="{09E26016-0938-491E-8E7C-72E72020B1CD}" dt="2019-09-02T13:45:47.989" v="51" actId="20577"/>
          <ac:spMkLst>
            <pc:docMk/>
            <pc:sldMk cId="3248936712" sldId="10283"/>
            <ac:spMk id="7" creationId="{9E724EF9-4456-445C-B643-BB1AC689C3F9}"/>
          </ac:spMkLst>
        </pc:spChg>
      </pc:sldChg>
      <pc:sldMasterChg chg="delSldLayout">
        <pc:chgData name="Riccardo Cappello" userId="97d54fbffe06a6e0" providerId="LiveId" clId="{09E26016-0938-491E-8E7C-72E72020B1CD}" dt="2019-09-02T13:43:20.987" v="16" actId="2696"/>
        <pc:sldMasterMkLst>
          <pc:docMk/>
          <pc:sldMasterMk cId="3374209677" sldId="2147483660"/>
        </pc:sldMasterMkLst>
      </pc:sldMasterChg>
      <pc:sldMasterChg chg="delSldLayout">
        <pc:chgData name="Riccardo Cappello" userId="97d54fbffe06a6e0" providerId="LiveId" clId="{09E26016-0938-491E-8E7C-72E72020B1CD}" dt="2019-09-03T07:56:05.783" v="53" actId="2696"/>
        <pc:sldMasterMkLst>
          <pc:docMk/>
          <pc:sldMasterMk cId="2438715894" sldId="2147483684"/>
        </pc:sldMasterMkLst>
        <pc:sldLayoutChg chg="del">
          <pc:chgData name="Riccardo Cappello" userId="97d54fbffe06a6e0" providerId="LiveId" clId="{09E26016-0938-491E-8E7C-72E72020B1CD}" dt="2019-09-03T07:56:05.783" v="53" actId="2696"/>
          <pc:sldLayoutMkLst>
            <pc:docMk/>
            <pc:sldMasterMk cId="2438715894" sldId="2147483684"/>
            <pc:sldLayoutMk cId="1472700591" sldId="2147483766"/>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548E4E-B20A-432C-8E99-EC270CC2CFEC}" type="datetimeFigureOut">
              <a:rPr lang="en-US" smtClean="0"/>
              <a:t>09/05/19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6F5DBD-C07F-4F75-9404-EAA32D31EEEC}" type="slidenum">
              <a:rPr lang="en-US" smtClean="0"/>
              <a:t>‹#›</a:t>
            </a:fld>
            <a:endParaRPr lang="en-US"/>
          </a:p>
        </p:txBody>
      </p:sp>
    </p:spTree>
    <p:extLst>
      <p:ext uri="{BB962C8B-B14F-4D97-AF65-F5344CB8AC3E}">
        <p14:creationId xmlns:p14="http://schemas.microsoft.com/office/powerpoint/2010/main" val="37740489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6F5DBD-C07F-4F75-9404-EAA32D31EEEC}" type="slidenum">
              <a:rPr lang="en-US" smtClean="0"/>
              <a:t>2</a:t>
            </a:fld>
            <a:endParaRPr lang="en-US"/>
          </a:p>
        </p:txBody>
      </p:sp>
    </p:spTree>
    <p:extLst>
      <p:ext uri="{BB962C8B-B14F-4D97-AF65-F5344CB8AC3E}">
        <p14:creationId xmlns:p14="http://schemas.microsoft.com/office/powerpoint/2010/main" val="39595023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p>
        </p:txBody>
      </p:sp>
      <p:sp>
        <p:nvSpPr>
          <p:cNvPr id="4" name="Slide Number Placeholder 3"/>
          <p:cNvSpPr>
            <a:spLocks noGrp="1"/>
          </p:cNvSpPr>
          <p:nvPr>
            <p:ph type="sldNum" sz="quarter" idx="10"/>
          </p:nvPr>
        </p:nvSpPr>
        <p:spPr/>
        <p:txBody>
          <a:bodyPr/>
          <a:lstStyle/>
          <a:p>
            <a:fld id="{E0AE778D-2A57-4226-B72B-26EA3CA60131}" type="slidenum">
              <a:rPr lang="en-US" smtClean="0"/>
              <a:t>12</a:t>
            </a:fld>
            <a:endParaRPr lang="en-US"/>
          </a:p>
        </p:txBody>
      </p:sp>
    </p:spTree>
    <p:extLst>
      <p:ext uri="{BB962C8B-B14F-4D97-AF65-F5344CB8AC3E}">
        <p14:creationId xmlns:p14="http://schemas.microsoft.com/office/powerpoint/2010/main" val="1210635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p>
        </p:txBody>
      </p:sp>
      <p:sp>
        <p:nvSpPr>
          <p:cNvPr id="4" name="Slide Number Placeholder 3"/>
          <p:cNvSpPr>
            <a:spLocks noGrp="1"/>
          </p:cNvSpPr>
          <p:nvPr>
            <p:ph type="sldNum" sz="quarter" idx="10"/>
          </p:nvPr>
        </p:nvSpPr>
        <p:spPr/>
        <p:txBody>
          <a:bodyPr/>
          <a:lstStyle/>
          <a:p>
            <a:fld id="{E0AE778D-2A57-4226-B72B-26EA3CA60131}" type="slidenum">
              <a:rPr lang="en-US" smtClean="0"/>
              <a:t>13</a:t>
            </a:fld>
            <a:endParaRPr lang="en-US"/>
          </a:p>
        </p:txBody>
      </p:sp>
    </p:spTree>
    <p:extLst>
      <p:ext uri="{BB962C8B-B14F-4D97-AF65-F5344CB8AC3E}">
        <p14:creationId xmlns:p14="http://schemas.microsoft.com/office/powerpoint/2010/main" val="17239531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14</a:t>
            </a:fld>
            <a:endParaRPr lang="en-US"/>
          </a:p>
        </p:txBody>
      </p:sp>
    </p:spTree>
    <p:extLst>
      <p:ext uri="{BB962C8B-B14F-4D97-AF65-F5344CB8AC3E}">
        <p14:creationId xmlns:p14="http://schemas.microsoft.com/office/powerpoint/2010/main" val="26335433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6F5DBD-C07F-4F75-9404-EAA32D31EEEC}" type="slidenum">
              <a:rPr lang="en-US" smtClean="0"/>
              <a:t>15</a:t>
            </a:fld>
            <a:endParaRPr lang="en-US"/>
          </a:p>
        </p:txBody>
      </p:sp>
    </p:spTree>
    <p:extLst>
      <p:ext uri="{BB962C8B-B14F-4D97-AF65-F5344CB8AC3E}">
        <p14:creationId xmlns:p14="http://schemas.microsoft.com/office/powerpoint/2010/main" val="3455830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a:p>
            <a:pPr marL="0" indent="0">
              <a:buFont typeface="Arial" panose="020B0604020202020204" pitchFamily="34" charset="0"/>
              <a:buNone/>
            </a:pPr>
            <a:r>
              <a:rPr lang="en-US" sz="1200" kern="1200" dirty="0">
                <a:solidFill>
                  <a:schemeClr val="tx1"/>
                </a:solidFill>
                <a:effectLst/>
                <a:latin typeface="+mn-lt"/>
                <a:ea typeface="+mn-ea"/>
                <a:cs typeface="+mn-cs"/>
              </a:rPr>
              <a:t>Any technology user today has benefitted from machine learning.</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228600" indent="-228600">
              <a:buFont typeface="+mj-lt"/>
              <a:buAutoNum type="arabicPeriod"/>
            </a:pPr>
            <a:r>
              <a:rPr lang="en-US" sz="1200" b="1" kern="1200" dirty="0">
                <a:solidFill>
                  <a:schemeClr val="tx1"/>
                </a:solidFill>
                <a:effectLst/>
                <a:latin typeface="+mn-lt"/>
                <a:ea typeface="+mn-ea"/>
                <a:cs typeface="+mn-cs"/>
              </a:rPr>
              <a:t>Facial recognition</a:t>
            </a:r>
            <a:r>
              <a:rPr lang="en-US" sz="1200" kern="1200" dirty="0">
                <a:solidFill>
                  <a:schemeClr val="tx1"/>
                </a:solidFill>
                <a:effectLst/>
                <a:latin typeface="+mn-lt"/>
                <a:ea typeface="+mn-ea"/>
                <a:cs typeface="+mn-cs"/>
              </a:rPr>
              <a:t> technology allows social media platforms to help users tag and share photos of friends.</a:t>
            </a:r>
          </a:p>
          <a:p>
            <a:pPr marL="228600" indent="-228600">
              <a:buFont typeface="+mj-lt"/>
              <a:buAutoNum type="arabicPeriod"/>
            </a:pPr>
            <a:r>
              <a:rPr lang="en-US" sz="1200" b="1" kern="1200" dirty="0">
                <a:solidFill>
                  <a:schemeClr val="tx1"/>
                </a:solidFill>
                <a:effectLst/>
                <a:latin typeface="+mn-lt"/>
                <a:ea typeface="+mn-ea"/>
                <a:cs typeface="+mn-cs"/>
              </a:rPr>
              <a:t>Recommendation engines</a:t>
            </a:r>
            <a:r>
              <a:rPr lang="en-US" sz="1200" kern="1200" dirty="0">
                <a:solidFill>
                  <a:schemeClr val="tx1"/>
                </a:solidFill>
                <a:effectLst/>
                <a:latin typeface="+mn-lt"/>
                <a:ea typeface="+mn-ea"/>
                <a:cs typeface="+mn-cs"/>
              </a:rPr>
              <a:t>, powered by machine learning, suggest what movies or television shows to watch next based on user preferences.</a:t>
            </a:r>
          </a:p>
          <a:p>
            <a:pPr marL="228600" indent="-228600">
              <a:buFont typeface="+mj-lt"/>
              <a:buAutoNum type="arabicPeriod"/>
            </a:pPr>
            <a:r>
              <a:rPr lang="en-US" sz="1200" b="1" kern="1200" dirty="0">
                <a:solidFill>
                  <a:schemeClr val="tx1"/>
                </a:solidFill>
                <a:effectLst/>
                <a:latin typeface="+mn-lt"/>
                <a:ea typeface="+mn-ea"/>
                <a:cs typeface="+mn-cs"/>
              </a:rPr>
              <a:t>Manufacturing processes</a:t>
            </a:r>
            <a:r>
              <a:rPr lang="en-US" sz="1200" kern="1200" dirty="0">
                <a:solidFill>
                  <a:schemeClr val="tx1"/>
                </a:solidFill>
                <a:effectLst/>
                <a:latin typeface="+mn-lt"/>
                <a:ea typeface="+mn-ea"/>
                <a:cs typeface="+mn-cs"/>
              </a:rPr>
              <a:t> contain sensors that collect vast amounts of data and are able to predict failures and react in real time.</a:t>
            </a:r>
          </a:p>
          <a:p>
            <a:pPr marL="228600" indent="-228600">
              <a:buFont typeface="+mj-lt"/>
              <a:buAutoNum type="arabicPeriod"/>
            </a:pPr>
            <a:r>
              <a:rPr lang="en-US" sz="1200" b="1" kern="1200" dirty="0">
                <a:solidFill>
                  <a:schemeClr val="tx1"/>
                </a:solidFill>
                <a:effectLst/>
                <a:latin typeface="+mn-lt"/>
                <a:ea typeface="+mn-ea"/>
                <a:cs typeface="+mn-cs"/>
              </a:rPr>
              <a:t>Self-driving cars</a:t>
            </a:r>
            <a:r>
              <a:rPr lang="en-US" sz="1200" kern="1200" dirty="0">
                <a:solidFill>
                  <a:schemeClr val="tx1"/>
                </a:solidFill>
                <a:effectLst/>
                <a:latin typeface="+mn-lt"/>
                <a:ea typeface="+mn-ea"/>
                <a:cs typeface="+mn-cs"/>
              </a:rPr>
              <a:t> that rely on machine learning to navigate are already being tested and may soon be available to consumers. </a:t>
            </a:r>
            <a:endParaRPr lang="en-US" b="1"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In our projects, we are often asked to solve </a:t>
            </a:r>
            <a:r>
              <a:rPr lang="en-US" b="1" dirty="0"/>
              <a:t>very hard problems</a:t>
            </a:r>
            <a:r>
              <a:rPr lang="en-US" dirty="0"/>
              <a:t>.  </a:t>
            </a:r>
          </a:p>
          <a:p>
            <a:pPr marL="384432" lvl="1" indent="-171450">
              <a:buFont typeface="Arial" panose="020B0604020202020204" pitchFamily="34" charset="0"/>
              <a:buChar char="•"/>
            </a:pPr>
            <a:endParaRPr lang="en-US" baseline="0" dirty="0"/>
          </a:p>
          <a:p>
            <a:pPr marL="0" indent="0">
              <a:buFont typeface="Arial" panose="020B0604020202020204" pitchFamily="34" charset="0"/>
              <a:buNone/>
            </a:pPr>
            <a:r>
              <a:rPr lang="en-US" dirty="0"/>
              <a:t>These three problems have something </a:t>
            </a:r>
            <a:r>
              <a:rPr lang="en-US" b="1" dirty="0"/>
              <a:t>in common</a:t>
            </a:r>
            <a:r>
              <a:rPr lang="en-US" dirty="0"/>
              <a:t> – they are </a:t>
            </a:r>
            <a:r>
              <a:rPr lang="en-US" b="1" dirty="0"/>
              <a:t>relatively easy for a human to solve</a:t>
            </a:r>
            <a:r>
              <a:rPr lang="en-US" dirty="0"/>
              <a:t>, but are </a:t>
            </a:r>
            <a:r>
              <a:rPr lang="en-US" b="1" dirty="0"/>
              <a:t>difficult to program a computer to do</a:t>
            </a:r>
            <a:r>
              <a:rPr lang="en-US" dirty="0"/>
              <a:t>.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is especially true, when the only tool available for us is </a:t>
            </a:r>
            <a:r>
              <a:rPr lang="en-US" b="1" dirty="0"/>
              <a:t>procedural code</a:t>
            </a:r>
            <a:r>
              <a:rPr lang="en-US" dirty="0"/>
              <a:t> and </a:t>
            </a:r>
            <a:r>
              <a:rPr lang="en-US" b="1" dirty="0"/>
              <a:t>traditional algorithms</a:t>
            </a:r>
            <a:r>
              <a:rPr lang="en-US" dirty="0"/>
              <a:t>.  </a:t>
            </a:r>
          </a:p>
          <a:p>
            <a:pPr marL="0" indent="0">
              <a:buFont typeface="Arial" panose="020B0604020202020204" pitchFamily="34" charset="0"/>
              <a:buNone/>
            </a:pPr>
            <a:endParaRPr lang="en-US" b="1" dirty="0"/>
          </a:p>
          <a:p>
            <a:pPr marL="0" indent="0">
              <a:buFont typeface="Arial" panose="020B0604020202020204" pitchFamily="34" charset="0"/>
              <a:buNone/>
            </a:pPr>
            <a:r>
              <a:rPr lang="en-US" sz="1200" b="1" dirty="0"/>
              <a:t>This is where AI can help!</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09/05/19 00:01</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507585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a:t>Let me show you an example of a problem that Microsoft uses AI to solve.</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Using AI techniques - the </a:t>
            </a:r>
            <a:r>
              <a:rPr lang="en-US" b="1" baseline="0" dirty="0"/>
              <a:t>Windows Ink</a:t>
            </a:r>
            <a:r>
              <a:rPr lang="en-US" baseline="0" dirty="0"/>
              <a:t> platform can assign </a:t>
            </a:r>
            <a:r>
              <a:rPr lang="en-US" b="1" baseline="0" dirty="0"/>
              <a:t>conceptual meaning</a:t>
            </a:r>
            <a:r>
              <a:rPr lang="en-US" baseline="0" dirty="0"/>
              <a:t> to physical ink strokes </a:t>
            </a:r>
          </a:p>
          <a:p>
            <a:pPr marL="0" indent="0">
              <a:buFont typeface="Arial" panose="020B0604020202020204" pitchFamily="34" charset="0"/>
              <a:buNone/>
            </a:pPr>
            <a:endParaRPr lang="en-US" baseline="0" dirty="0"/>
          </a:p>
          <a:p>
            <a:pPr marL="171450" indent="-171450">
              <a:buFont typeface="Arial" panose="020B0604020202020204" pitchFamily="34" charset="0"/>
              <a:buChar char="•"/>
            </a:pPr>
            <a:r>
              <a:rPr lang="en-US" baseline="0" dirty="0"/>
              <a:t>Let’s look at the process:</a:t>
            </a:r>
          </a:p>
          <a:p>
            <a:pPr marL="441582" lvl="1" indent="-228600">
              <a:buFont typeface="+mj-lt"/>
              <a:buAutoNum type="arabicPeriod"/>
            </a:pPr>
            <a:r>
              <a:rPr lang="en-US" baseline="0" dirty="0"/>
              <a:t>Windows Ink can identify which ink strokes represent </a:t>
            </a:r>
            <a:r>
              <a:rPr lang="en-US" b="1" baseline="0" dirty="0"/>
              <a:t>text</a:t>
            </a:r>
          </a:p>
          <a:p>
            <a:pPr marL="441582" lvl="1" indent="-228600">
              <a:buFont typeface="+mj-lt"/>
              <a:buAutoNum type="arabicPeriod"/>
            </a:pPr>
            <a:r>
              <a:rPr lang="en-US" b="0" baseline="0" dirty="0"/>
              <a:t>Knowing this, It can then classify that text into categories – this is a </a:t>
            </a:r>
            <a:r>
              <a:rPr lang="en-US" b="1" baseline="0" dirty="0"/>
              <a:t>word</a:t>
            </a:r>
            <a:r>
              <a:rPr lang="en-US" b="0" baseline="0" dirty="0"/>
              <a:t>, this is a </a:t>
            </a:r>
            <a:r>
              <a:rPr lang="en-US" b="1" baseline="0" dirty="0"/>
              <a:t>sentence</a:t>
            </a:r>
            <a:r>
              <a:rPr lang="en-US" b="0" baseline="0" dirty="0"/>
              <a:t>, this is a complete </a:t>
            </a:r>
            <a:r>
              <a:rPr lang="en-US" b="1" baseline="0" dirty="0"/>
              <a:t>paragraph</a:t>
            </a:r>
            <a:r>
              <a:rPr lang="en-US" b="0" baseline="0" dirty="0"/>
              <a:t>, this is a </a:t>
            </a:r>
            <a:r>
              <a:rPr lang="en-US" b="1" baseline="0" dirty="0"/>
              <a:t>set of list items</a:t>
            </a:r>
            <a:r>
              <a:rPr lang="en-US" b="0" baseline="0" dirty="0"/>
              <a:t>.</a:t>
            </a:r>
          </a:p>
          <a:p>
            <a:pPr marL="441582" lvl="1" indent="-228600">
              <a:buFont typeface="+mj-lt"/>
              <a:buAutoNum type="arabicPeriod"/>
            </a:pPr>
            <a:r>
              <a:rPr lang="en-US" b="0" baseline="0" dirty="0"/>
              <a:t>With this context, we can use ink to identify contextual entities like </a:t>
            </a:r>
            <a:r>
              <a:rPr lang="en-US" b="1" baseline="0" dirty="0"/>
              <a:t>names, times,</a:t>
            </a:r>
            <a:r>
              <a:rPr lang="en-US" b="0" baseline="0" dirty="0"/>
              <a:t> and </a:t>
            </a:r>
            <a:r>
              <a:rPr lang="en-US" b="1" baseline="0" dirty="0"/>
              <a:t>phone numbers </a:t>
            </a:r>
            <a:r>
              <a:rPr lang="en-US" b="0" baseline="0" dirty="0"/>
              <a:t>and start operating on conceptual objects like </a:t>
            </a:r>
            <a:r>
              <a:rPr lang="en-US" b="1" baseline="0" dirty="0"/>
              <a:t>contacts</a:t>
            </a:r>
            <a:r>
              <a:rPr lang="en-US" b="0" baseline="0" dirty="0"/>
              <a:t> and </a:t>
            </a:r>
            <a:r>
              <a:rPr lang="en-US" b="1" baseline="0" dirty="0"/>
              <a:t>schedules</a:t>
            </a:r>
            <a:r>
              <a:rPr lang="en-US" b="0" baseline="0" dirty="0"/>
              <a:t>.</a:t>
            </a:r>
            <a:endParaRPr lang="en-US" b="1" baseline="0" dirty="0"/>
          </a:p>
          <a:p>
            <a:pPr marL="384432" lvl="1" indent="-171450">
              <a:buFont typeface="Arial" panose="020B0604020202020204" pitchFamily="34" charset="0"/>
              <a:buChar char="•"/>
            </a:pPr>
            <a:endParaRPr lang="en-US" b="0" baseline="0" dirty="0"/>
          </a:p>
          <a:p>
            <a:pPr marL="0" lvl="0" indent="0">
              <a:buFont typeface="Arial" panose="020B0604020202020204" pitchFamily="34" charset="0"/>
              <a:buNone/>
            </a:pPr>
            <a:r>
              <a:rPr lang="en-US" b="0" baseline="0" dirty="0"/>
              <a:t>These conceptual connections are </a:t>
            </a:r>
            <a:r>
              <a:rPr lang="en-US" b="1" baseline="0" dirty="0"/>
              <a:t>very difficult</a:t>
            </a:r>
            <a:r>
              <a:rPr lang="en-US" b="0" baseline="0" dirty="0"/>
              <a:t> to make </a:t>
            </a:r>
            <a:r>
              <a:rPr lang="en-US" b="1" baseline="0" dirty="0"/>
              <a:t>without AI</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09/05/19 00:01</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522832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72F4EBB-2408-42A3-BC3C-009FE632A1BA}"/>
              </a:ext>
            </a:extLst>
          </p:cNvPr>
          <p:cNvSpPr>
            <a:spLocks noGrp="1"/>
          </p:cNvSpPr>
          <p:nvPr>
            <p:ph type="body" idx="1"/>
          </p:nvPr>
        </p:nvSpPr>
        <p:spPr/>
        <p:txBody>
          <a:bodyPr/>
          <a:lstStyle/>
          <a:p>
            <a:r>
              <a:rPr lang="en-US" dirty="0"/>
              <a:t>Let’s take a look at the </a:t>
            </a:r>
            <a:r>
              <a:rPr lang="en-US" b="1" dirty="0"/>
              <a:t>end-to-end cycle</a:t>
            </a:r>
            <a:r>
              <a:rPr lang="en-US" dirty="0"/>
              <a:t> of creating and using machine learning models.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aseline="0" dirty="0"/>
              <a:t>At Microsoft, we’ve been investigating AI solutions for a while, and we’ve worked with developers across industries who use AI solutions.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aseline="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aseline="0" dirty="0"/>
              <a:t>Many of Microsoft’s AI investments are in the Azure Cloud:</a:t>
            </a:r>
          </a:p>
          <a:p>
            <a:pPr marL="228600" indent="-228600">
              <a:buFont typeface="+mj-lt"/>
              <a:buAutoNum type="arabicPeriod"/>
            </a:pPr>
            <a:r>
              <a:rPr lang="en-US" dirty="0"/>
              <a:t>Machine Learning is a power tool to help us answer specific questions. We need to understand what question we’re striving to bring clarity to. Once we’ve defined the question we want to answer, we must identify a set of </a:t>
            </a:r>
            <a:r>
              <a:rPr lang="en-US" b="1" dirty="0"/>
              <a:t>labelled data </a:t>
            </a:r>
            <a:r>
              <a:rPr lang="en-US" dirty="0"/>
              <a:t>which can help us answer this question. </a:t>
            </a:r>
            <a:r>
              <a:rPr lang="en-US" sz="1200" b="1" i="0" u="none" strike="noStrike" kern="1200" dirty="0">
                <a:solidFill>
                  <a:schemeClr val="tx1"/>
                </a:solidFill>
                <a:effectLst/>
                <a:latin typeface="+mn-lt"/>
                <a:ea typeface="+mn-ea"/>
                <a:cs typeface="+mn-cs"/>
              </a:rPr>
              <a:t>Azure Databricks</a:t>
            </a:r>
            <a:r>
              <a:rPr lang="en-US" sz="1200" b="0" i="0" u="none" strike="noStrike" kern="1200" dirty="0">
                <a:solidFill>
                  <a:schemeClr val="tx1"/>
                </a:solidFill>
                <a:effectLst/>
                <a:latin typeface="+mn-lt"/>
                <a:ea typeface="+mn-ea"/>
                <a:cs typeface="+mn-cs"/>
              </a:rPr>
              <a:t> combines the best of Databricks and Azure to help customers accelerate innovation with one-click set up, streamlined workflows, and an interactive workspace that enables collaboration between data scientists, data engineers, and business analysts.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dirty="0"/>
              <a:t>Azure Machine Learning</a:t>
            </a:r>
            <a:r>
              <a:rPr lang="en-US" dirty="0"/>
              <a:t> allows you to use broad frameworks and tools to </a:t>
            </a:r>
            <a:r>
              <a:rPr lang="en-US" b="1" dirty="0"/>
              <a:t>build</a:t>
            </a:r>
            <a:r>
              <a:rPr lang="en-US" dirty="0"/>
              <a:t> and </a:t>
            </a:r>
            <a:r>
              <a:rPr lang="en-US" b="1" dirty="0"/>
              <a:t>train</a:t>
            </a:r>
            <a:r>
              <a:rPr lang="en-US" dirty="0"/>
              <a:t> the model, including frameworks such as </a:t>
            </a:r>
            <a:r>
              <a:rPr lang="en-US" i="1" dirty="0"/>
              <a:t>TensorFlow, Cognitive Toolkit, </a:t>
            </a:r>
            <a:r>
              <a:rPr lang="en-US" i="1" dirty="0" err="1"/>
              <a:t>PyTorch</a:t>
            </a:r>
            <a:r>
              <a:rPr lang="en-US" dirty="0"/>
              <a:t> and more. It allows you to scale training to 100Ks servers and use –prebuilt AI model packages for </a:t>
            </a:r>
            <a:r>
              <a:rPr lang="en-US" i="1" dirty="0"/>
              <a:t>Computer Vision, Text, and forecasting</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Once you’ve trained a model, you can </a:t>
            </a:r>
            <a:r>
              <a:rPr lang="en-US" b="1" dirty="0"/>
              <a:t>deploy</a:t>
            </a:r>
            <a:r>
              <a:rPr lang="en-US" dirty="0"/>
              <a:t> it to a service to use from the cloud or use it locally on the </a:t>
            </a:r>
            <a:r>
              <a:rPr lang="en-US" b="1" dirty="0"/>
              <a:t>Edge</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For the rest of this talk, we will focus on using pre-trained models on the </a:t>
            </a:r>
            <a:r>
              <a:rPr lang="en-US" b="1" dirty="0"/>
              <a:t>Edge</a:t>
            </a:r>
            <a:r>
              <a:rPr lang="en-US" dirty="0"/>
              <a:t> and on </a:t>
            </a:r>
            <a:r>
              <a:rPr lang="en-US" b="1" dirty="0"/>
              <a:t>Windows</a:t>
            </a:r>
            <a:endParaRPr lang="en-US" dirty="0"/>
          </a:p>
        </p:txBody>
      </p:sp>
    </p:spTree>
    <p:extLst>
      <p:ext uri="{BB962C8B-B14F-4D97-AF65-F5344CB8AC3E}">
        <p14:creationId xmlns:p14="http://schemas.microsoft.com/office/powerpoint/2010/main" val="3351646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baseline="0" dirty="0">
                <a:solidFill>
                  <a:srgbClr val="00B050"/>
                </a:solidFill>
              </a:rPr>
              <a:t>Azure AI solutions can really help you use AI to solve your hard problems, but sometimes developers also need AI Capabilities on the Edge.</a:t>
            </a:r>
          </a:p>
          <a:p>
            <a:endParaRPr lang="en-US" dirty="0"/>
          </a:p>
          <a:p>
            <a:r>
              <a:rPr lang="en-US" b="1" dirty="0"/>
              <a:t>Low</a:t>
            </a:r>
            <a:r>
              <a:rPr lang="en-US" b="1" baseline="0" dirty="0"/>
              <a:t> Latency</a:t>
            </a:r>
          </a:p>
          <a:p>
            <a:pPr marL="171450" indent="-171450">
              <a:buFont typeface="Arial" panose="020B0604020202020204" pitchFamily="34" charset="0"/>
              <a:buChar char="•"/>
            </a:pPr>
            <a:r>
              <a:rPr lang="en-US" baseline="0" dirty="0"/>
              <a:t>When scenarios require </a:t>
            </a:r>
            <a:r>
              <a:rPr lang="en-US" b="1" baseline="0" dirty="0"/>
              <a:t>real-time,</a:t>
            </a:r>
            <a:r>
              <a:rPr lang="en-US" baseline="0" dirty="0"/>
              <a:t> </a:t>
            </a:r>
            <a:r>
              <a:rPr lang="en-US" b="1" baseline="0" dirty="0"/>
              <a:t>low latency</a:t>
            </a:r>
            <a:r>
              <a:rPr lang="en-US" baseline="0" dirty="0"/>
              <a:t> results. This is critical, when your analyzing </a:t>
            </a:r>
            <a:r>
              <a:rPr lang="en-US" b="1" baseline="0" dirty="0"/>
              <a:t>images</a:t>
            </a:r>
            <a:r>
              <a:rPr lang="en-US" baseline="0" dirty="0"/>
              <a:t> in a video, running AI in a </a:t>
            </a:r>
            <a:r>
              <a:rPr lang="en-US" b="1" baseline="0" dirty="0"/>
              <a:t>game</a:t>
            </a:r>
            <a:r>
              <a:rPr lang="en-US" baseline="0" dirty="0"/>
              <a:t> engine, or handling background tasks like </a:t>
            </a:r>
            <a:r>
              <a:rPr lang="en-US" b="1" baseline="0" dirty="0"/>
              <a:t>search</a:t>
            </a:r>
            <a:r>
              <a:rPr lang="en-US" baseline="0" dirty="0"/>
              <a:t>.</a:t>
            </a:r>
          </a:p>
          <a:p>
            <a:r>
              <a:rPr lang="en-US" b="1" baseline="0" dirty="0"/>
              <a:t>Scalability</a:t>
            </a:r>
          </a:p>
          <a:p>
            <a:pPr marL="171450" indent="-171450">
              <a:buFont typeface="Arial" panose="020B0604020202020204" pitchFamily="34" charset="0"/>
              <a:buChar char="•"/>
            </a:pPr>
            <a:r>
              <a:rPr lang="en-US" baseline="0" dirty="0"/>
              <a:t>When you already have a service that’s running at scale, </a:t>
            </a:r>
            <a:r>
              <a:rPr lang="en-US" b="1" baseline="0" dirty="0"/>
              <a:t>AI on the edge</a:t>
            </a:r>
            <a:r>
              <a:rPr lang="en-US" baseline="0" dirty="0"/>
              <a:t> enables you to add intelligence to your service while optimizing your </a:t>
            </a:r>
            <a:r>
              <a:rPr lang="en-US" b="1" baseline="0" dirty="0"/>
              <a:t>operational cost</a:t>
            </a:r>
            <a:r>
              <a:rPr lang="en-US" baseline="0" dirty="0"/>
              <a:t>. You are not paying for GPU usage for every AI operation, but one for AI training.</a:t>
            </a:r>
          </a:p>
          <a:p>
            <a:r>
              <a:rPr lang="en-US" b="1" baseline="0" dirty="0"/>
              <a:t>Flexibility</a:t>
            </a:r>
          </a:p>
          <a:p>
            <a:pPr marL="171450" indent="-171450">
              <a:buFont typeface="Arial" panose="020B0604020202020204" pitchFamily="34" charset="0"/>
              <a:buChar char="•"/>
            </a:pPr>
            <a:r>
              <a:rPr lang="en-US" baseline="0" dirty="0"/>
              <a:t>Moving AI processing to the device is really important when data </a:t>
            </a:r>
            <a:r>
              <a:rPr lang="en-US" b="1" baseline="0" dirty="0"/>
              <a:t>can't be sent</a:t>
            </a:r>
            <a:r>
              <a:rPr lang="en-US" baseline="0" dirty="0"/>
              <a:t> to the cloud - due to </a:t>
            </a:r>
            <a:r>
              <a:rPr lang="en-US" b="1" baseline="0" dirty="0"/>
              <a:t>poor connection</a:t>
            </a:r>
            <a:r>
              <a:rPr lang="en-US" baseline="0" dirty="0"/>
              <a:t>, </a:t>
            </a:r>
            <a:r>
              <a:rPr lang="en-US" b="1" baseline="0" dirty="0"/>
              <a:t>size</a:t>
            </a:r>
            <a:r>
              <a:rPr lang="en-US" baseline="0" dirty="0"/>
              <a:t>, </a:t>
            </a:r>
            <a:r>
              <a:rPr lang="en-US" b="1" baseline="0" dirty="0"/>
              <a:t>policy</a:t>
            </a:r>
            <a:r>
              <a:rPr lang="en-US" baseline="0" dirty="0"/>
              <a:t>, or simple </a:t>
            </a:r>
            <a:r>
              <a:rPr lang="en-US" b="0" baseline="0" dirty="0"/>
              <a:t>customer </a:t>
            </a:r>
            <a:r>
              <a:rPr lang="en-US" b="1" baseline="0" dirty="0"/>
              <a:t>preference</a:t>
            </a:r>
            <a:r>
              <a:rPr lang="en-US" baseline="0" dirty="0"/>
              <a: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09/05/19 00:01</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958519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 </a:t>
            </a:r>
            <a:r>
              <a:rPr lang="en-US" sz="1200" b="1" i="0" u="none" strike="noStrike" kern="1200" dirty="0" err="1">
                <a:solidFill>
                  <a:schemeClr val="tx1"/>
                </a:solidFill>
                <a:effectLst/>
                <a:latin typeface="+mn-lt"/>
                <a:ea typeface="+mn-ea"/>
                <a:cs typeface="+mn-cs"/>
              </a:rPr>
              <a:t>CustomVision</a:t>
            </a:r>
            <a:r>
              <a:rPr lang="en-US" sz="1200" b="1" i="0" u="none" strike="noStrike" kern="1200" dirty="0">
                <a:solidFill>
                  <a:schemeClr val="tx1"/>
                </a:solidFill>
                <a:effectLst/>
                <a:latin typeface="+mn-lt"/>
                <a:ea typeface="+mn-ea"/>
                <a:cs typeface="+mn-cs"/>
              </a:rPr>
              <a:t> and </a:t>
            </a:r>
            <a:r>
              <a:rPr lang="en-US" sz="1200" b="1" i="0" u="none" strike="noStrike" kern="1200" dirty="0" err="1">
                <a:solidFill>
                  <a:schemeClr val="tx1"/>
                </a:solidFill>
                <a:effectLst/>
                <a:latin typeface="+mn-lt"/>
                <a:ea typeface="+mn-ea"/>
                <a:cs typeface="+mn-cs"/>
              </a:rPr>
              <a:t>AlarmML</a:t>
            </a:r>
            <a:r>
              <a:rPr lang="en-US" sz="1200" b="1" i="0" u="none" strike="noStrike" kern="1200" dirty="0">
                <a:solidFill>
                  <a:schemeClr val="tx1"/>
                </a:solidFill>
                <a:effectLst/>
                <a:latin typeface="+mn-lt"/>
                <a:ea typeface="+mn-ea"/>
                <a:cs typeface="+mn-cs"/>
              </a:rPr>
              <a:t> </a:t>
            </a:r>
            <a:r>
              <a:rPr lang="en-US" dirty="0"/>
              <a:t>demo steps found in the demo repository on </a:t>
            </a:r>
            <a:r>
              <a:rPr lang="en-US" dirty="0" err="1"/>
              <a:t>Github</a:t>
            </a:r>
            <a:r>
              <a:rPr lang="en-US" dirty="0"/>
              <a:t>: https://github.com/Microsoft/InsiderDevTour18-ML</a:t>
            </a:r>
          </a:p>
        </p:txBody>
      </p:sp>
      <p:sp>
        <p:nvSpPr>
          <p:cNvPr id="4" name="Slide Number Placeholder 3"/>
          <p:cNvSpPr>
            <a:spLocks noGrp="1"/>
          </p:cNvSpPr>
          <p:nvPr>
            <p:ph type="sldNum" sz="quarter" idx="10"/>
          </p:nvPr>
        </p:nvSpPr>
        <p:spPr/>
        <p:txBody>
          <a:bodyPr/>
          <a:lstStyle/>
          <a:p>
            <a:fld id="{BFF0CEA4-3C59-4EA5-AD44-54F93089B1FC}" type="slidenum">
              <a:rPr lang="en-US" smtClean="0"/>
              <a:t>8</a:t>
            </a:fld>
            <a:endParaRPr lang="en-US"/>
          </a:p>
        </p:txBody>
      </p:sp>
    </p:spTree>
    <p:extLst>
      <p:ext uri="{BB962C8B-B14F-4D97-AF65-F5344CB8AC3E}">
        <p14:creationId xmlns:p14="http://schemas.microsoft.com/office/powerpoint/2010/main" val="2001148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9</a:t>
            </a:fld>
            <a:endParaRPr lang="en-US"/>
          </a:p>
        </p:txBody>
      </p:sp>
    </p:spTree>
    <p:extLst>
      <p:ext uri="{BB962C8B-B14F-4D97-AF65-F5344CB8AC3E}">
        <p14:creationId xmlns:p14="http://schemas.microsoft.com/office/powerpoint/2010/main" val="17241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10</a:t>
            </a:fld>
            <a:endParaRPr lang="en-US"/>
          </a:p>
        </p:txBody>
      </p:sp>
    </p:spTree>
    <p:extLst>
      <p:ext uri="{BB962C8B-B14F-4D97-AF65-F5344CB8AC3E}">
        <p14:creationId xmlns:p14="http://schemas.microsoft.com/office/powerpoint/2010/main" val="3749046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p>
        </p:txBody>
      </p:sp>
      <p:sp>
        <p:nvSpPr>
          <p:cNvPr id="4" name="Slide Number Placeholder 3"/>
          <p:cNvSpPr>
            <a:spLocks noGrp="1"/>
          </p:cNvSpPr>
          <p:nvPr>
            <p:ph type="sldNum" sz="quarter" idx="10"/>
          </p:nvPr>
        </p:nvSpPr>
        <p:spPr/>
        <p:txBody>
          <a:bodyPr/>
          <a:lstStyle/>
          <a:p>
            <a:fld id="{E0AE778D-2A57-4226-B72B-26EA3CA60131}" type="slidenum">
              <a:rPr lang="en-US" smtClean="0"/>
              <a:t>11</a:t>
            </a:fld>
            <a:endParaRPr lang="en-US"/>
          </a:p>
        </p:txBody>
      </p:sp>
    </p:spTree>
    <p:extLst>
      <p:ext uri="{BB962C8B-B14F-4D97-AF65-F5344CB8AC3E}">
        <p14:creationId xmlns:p14="http://schemas.microsoft.com/office/powerpoint/2010/main" val="1623689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6.sv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3.emf"/><Relationship Id="rId5" Type="http://schemas.openxmlformats.org/officeDocument/2006/relationships/image" Target="../media/image8.svg"/><Relationship Id="rId10" Type="http://schemas.openxmlformats.org/officeDocument/2006/relationships/image" Target="../media/image12.svg"/><Relationship Id="rId4" Type="http://schemas.openxmlformats.org/officeDocument/2006/relationships/image" Target="../media/image7.png"/><Relationship Id="rId9"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5.svg"/><Relationship Id="rId7" Type="http://schemas.openxmlformats.org/officeDocument/2006/relationships/image" Target="../media/image10.sv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14.sv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Master" Target="../slideMasters/slideMaster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5.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5.svg"/><Relationship Id="rId7"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7.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18.sv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8.svg"/><Relationship Id="rId4"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2.png"/><Relationship Id="rId1" Type="http://schemas.openxmlformats.org/officeDocument/2006/relationships/slideMaster" Target="../slideMasters/slideMaster3.xml"/><Relationship Id="rId5" Type="http://schemas.openxmlformats.org/officeDocument/2006/relationships/image" Target="../media/image24.png"/><Relationship Id="rId4" Type="http://schemas.openxmlformats.org/officeDocument/2006/relationships/image" Target="../media/image2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2.png"/><Relationship Id="rId1" Type="http://schemas.openxmlformats.org/officeDocument/2006/relationships/slideMaster" Target="../slideMasters/slideMaster4.xml"/><Relationship Id="rId5" Type="http://schemas.openxmlformats.org/officeDocument/2006/relationships/image" Target="../media/image24.png"/><Relationship Id="rId4" Type="http://schemas.openxmlformats.org/officeDocument/2006/relationships/image" Target="../media/image23.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CA7D4-403B-4E2C-9B80-10A8823B95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61D2D8-2C18-4FC8-B9CB-42FDDD8CD7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27A98D-066C-48EC-B36A-45BC8650DB5C}"/>
              </a:ext>
            </a:extLst>
          </p:cNvPr>
          <p:cNvSpPr>
            <a:spLocks noGrp="1"/>
          </p:cNvSpPr>
          <p:nvPr>
            <p:ph type="dt" sz="half" idx="10"/>
          </p:nvPr>
        </p:nvSpPr>
        <p:spPr/>
        <p:txBody>
          <a:bodyPr/>
          <a:lstStyle/>
          <a:p>
            <a:fld id="{B3EF3E88-62FB-46E6-925F-94E9C5220847}" type="datetimeFigureOut">
              <a:rPr lang="en-US" smtClean="0"/>
              <a:t>09/05/19</a:t>
            </a:fld>
            <a:endParaRPr lang="en-US"/>
          </a:p>
        </p:txBody>
      </p:sp>
      <p:sp>
        <p:nvSpPr>
          <p:cNvPr id="5" name="Footer Placeholder 4">
            <a:extLst>
              <a:ext uri="{FF2B5EF4-FFF2-40B4-BE49-F238E27FC236}">
                <a16:creationId xmlns:a16="http://schemas.microsoft.com/office/drawing/2014/main" id="{FE54AC0F-E7EA-43F2-98C2-2F388B7369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5C0179-EEAC-4FA6-ABFB-31FD1249671C}"/>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2764605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0DA7E-1EAB-4BE9-8F97-84DBECC36F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168A291-08CC-4242-A74E-81F53B1DDC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A41B30-0CE1-430A-88F2-4FF11EEE9CD7}"/>
              </a:ext>
            </a:extLst>
          </p:cNvPr>
          <p:cNvSpPr>
            <a:spLocks noGrp="1"/>
          </p:cNvSpPr>
          <p:nvPr>
            <p:ph type="dt" sz="half" idx="10"/>
          </p:nvPr>
        </p:nvSpPr>
        <p:spPr/>
        <p:txBody>
          <a:bodyPr/>
          <a:lstStyle/>
          <a:p>
            <a:fld id="{B3EF3E88-62FB-46E6-925F-94E9C5220847}" type="datetimeFigureOut">
              <a:rPr lang="en-US" smtClean="0"/>
              <a:t>09/05/19</a:t>
            </a:fld>
            <a:endParaRPr lang="en-US"/>
          </a:p>
        </p:txBody>
      </p:sp>
      <p:sp>
        <p:nvSpPr>
          <p:cNvPr id="5" name="Footer Placeholder 4">
            <a:extLst>
              <a:ext uri="{FF2B5EF4-FFF2-40B4-BE49-F238E27FC236}">
                <a16:creationId xmlns:a16="http://schemas.microsoft.com/office/drawing/2014/main" id="{E1359523-7F4F-4C3F-B7D6-52DEE2FA5A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B5AA25-8151-4BBE-A62B-08C98FEEC93D}"/>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139931272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CD22-5706-437D-AED1-B7BB405497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F26768-813D-43A5-AA99-E586E68CD8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4030BE-EBC5-4315-8F15-7AA73376F034}"/>
              </a:ext>
            </a:extLst>
          </p:cNvPr>
          <p:cNvSpPr>
            <a:spLocks noGrp="1"/>
          </p:cNvSpPr>
          <p:nvPr>
            <p:ph type="dt" sz="half" idx="10"/>
          </p:nvPr>
        </p:nvSpPr>
        <p:spPr/>
        <p:txBody>
          <a:bodyPr/>
          <a:lstStyle/>
          <a:p>
            <a:fld id="{6229980B-02E6-420A-BAE4-7504552E7F42}" type="datetimeFigureOut">
              <a:rPr lang="en-US" smtClean="0"/>
              <a:t>09/05/19</a:t>
            </a:fld>
            <a:endParaRPr lang="en-US"/>
          </a:p>
        </p:txBody>
      </p:sp>
      <p:sp>
        <p:nvSpPr>
          <p:cNvPr id="5" name="Footer Placeholder 4">
            <a:extLst>
              <a:ext uri="{FF2B5EF4-FFF2-40B4-BE49-F238E27FC236}">
                <a16:creationId xmlns:a16="http://schemas.microsoft.com/office/drawing/2014/main" id="{DF0D5213-75CB-4DC9-BAA4-070AE0402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8F7BB1-15D7-4143-96B1-DFBE826A50C8}"/>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19315593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8EAAD-78C6-4F0C-A0D0-E47AD1FF9F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7EA7D5-397E-42FE-9C59-B5D8811DE6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1AD90A-9E34-4B0B-87F8-6E24668669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78CBC3-6DA2-49AD-BF88-D3723DF40A0A}"/>
              </a:ext>
            </a:extLst>
          </p:cNvPr>
          <p:cNvSpPr>
            <a:spLocks noGrp="1"/>
          </p:cNvSpPr>
          <p:nvPr>
            <p:ph type="dt" sz="half" idx="10"/>
          </p:nvPr>
        </p:nvSpPr>
        <p:spPr/>
        <p:txBody>
          <a:bodyPr/>
          <a:lstStyle/>
          <a:p>
            <a:fld id="{6229980B-02E6-420A-BAE4-7504552E7F42}" type="datetimeFigureOut">
              <a:rPr lang="en-US" smtClean="0"/>
              <a:t>09/05/19</a:t>
            </a:fld>
            <a:endParaRPr lang="en-US"/>
          </a:p>
        </p:txBody>
      </p:sp>
      <p:sp>
        <p:nvSpPr>
          <p:cNvPr id="6" name="Footer Placeholder 5">
            <a:extLst>
              <a:ext uri="{FF2B5EF4-FFF2-40B4-BE49-F238E27FC236}">
                <a16:creationId xmlns:a16="http://schemas.microsoft.com/office/drawing/2014/main" id="{9E46A73E-B92A-460C-9B7C-AE660DED9F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011FE7-71AE-489D-A4E7-F039076EBCED}"/>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229218860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416831375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AF90F0-CE59-4FF7-89FA-8E3D67094BD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30DF17-D969-4A8B-AB83-11E6D27796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DA4FE6-A6D6-43C5-91F8-BD76B57FE087}"/>
              </a:ext>
            </a:extLst>
          </p:cNvPr>
          <p:cNvSpPr>
            <a:spLocks noGrp="1"/>
          </p:cNvSpPr>
          <p:nvPr>
            <p:ph type="dt" sz="half" idx="10"/>
          </p:nvPr>
        </p:nvSpPr>
        <p:spPr/>
        <p:txBody>
          <a:bodyPr/>
          <a:lstStyle/>
          <a:p>
            <a:fld id="{B3EF3E88-62FB-46E6-925F-94E9C5220847}" type="datetimeFigureOut">
              <a:rPr lang="en-US" smtClean="0"/>
              <a:t>09/05/19</a:t>
            </a:fld>
            <a:endParaRPr lang="en-US"/>
          </a:p>
        </p:txBody>
      </p:sp>
      <p:sp>
        <p:nvSpPr>
          <p:cNvPr id="5" name="Footer Placeholder 4">
            <a:extLst>
              <a:ext uri="{FF2B5EF4-FFF2-40B4-BE49-F238E27FC236}">
                <a16:creationId xmlns:a16="http://schemas.microsoft.com/office/drawing/2014/main" id="{30508D4D-DA29-4138-BC06-7E78F851ED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A07F75-4684-47AB-B6C1-327A9530D52B}"/>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33696673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425649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7" name="Picture 6">
            <a:extLst>
              <a:ext uri="{FF2B5EF4-FFF2-40B4-BE49-F238E27FC236}">
                <a16:creationId xmlns:a16="http://schemas.microsoft.com/office/drawing/2014/main" id="{ED0A4477-3871-4DF2-9A11-758395CBB3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16868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15" name="Graphic 14">
            <a:extLst>
              <a:ext uri="{FF2B5EF4-FFF2-40B4-BE49-F238E27FC236}">
                <a16:creationId xmlns:a16="http://schemas.microsoft.com/office/drawing/2014/main" id="{7419D4D3-1264-4226-98C4-F3F8AF090AD0}"/>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6858000" y="5497520"/>
            <a:ext cx="3213197" cy="389672"/>
          </a:xfrm>
          <a:prstGeom prst="rect">
            <a:avLst/>
          </a:prstGeom>
        </p:spPr>
      </p:pic>
    </p:spTree>
    <p:extLst>
      <p:ext uri="{BB962C8B-B14F-4D97-AF65-F5344CB8AC3E}">
        <p14:creationId xmlns:p14="http://schemas.microsoft.com/office/powerpoint/2010/main" val="1035550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0895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3F8A6C2C-5B06-40D9-A918-8F0304E8B4DB}"/>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FB5C1E37-7655-4446-9EBC-E01AE514F3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2F54BCBA-F990-40A0-A9AC-91C9518E84E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5356375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22082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grpSp>
        <p:nvGrpSpPr>
          <p:cNvPr id="11" name="Group 10">
            <a:extLst>
              <a:ext uri="{FF2B5EF4-FFF2-40B4-BE49-F238E27FC236}">
                <a16:creationId xmlns:a16="http://schemas.microsoft.com/office/drawing/2014/main" id="{1D467257-5022-4D1F-B0B2-9C7A91288EE4}"/>
              </a:ext>
            </a:extLst>
          </p:cNvPr>
          <p:cNvGrpSpPr/>
          <p:nvPr userDrawn="1"/>
        </p:nvGrpSpPr>
        <p:grpSpPr>
          <a:xfrm>
            <a:off x="8748345" y="5922334"/>
            <a:ext cx="3378393" cy="899665"/>
            <a:chOff x="8748345" y="5922334"/>
            <a:chExt cx="3378393" cy="899665"/>
          </a:xfrm>
        </p:grpSpPr>
        <p:pic>
          <p:nvPicPr>
            <p:cNvPr id="12" name="Graphic 11">
              <a:extLst>
                <a:ext uri="{FF2B5EF4-FFF2-40B4-BE49-F238E27FC236}">
                  <a16:creationId xmlns:a16="http://schemas.microsoft.com/office/drawing/2014/main" id="{100EE183-EAAD-43DD-9F1B-6BE5EB5F2F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284787" y="5922334"/>
              <a:ext cx="841951" cy="899665"/>
            </a:xfrm>
            <a:prstGeom prst="rect">
              <a:avLst/>
            </a:prstGeom>
          </p:spPr>
        </p:pic>
        <p:pic>
          <p:nvPicPr>
            <p:cNvPr id="13" name="Graphic 12">
              <a:extLst>
                <a:ext uri="{FF2B5EF4-FFF2-40B4-BE49-F238E27FC236}">
                  <a16:creationId xmlns:a16="http://schemas.microsoft.com/office/drawing/2014/main" id="{61179E32-2390-48A8-BF0B-A73B1A50C2ED}"/>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8099599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B9AD06D6-106C-48C4-943A-D2AFED171FB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E39DB406-299D-4968-BFC9-8479320EA0F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9020996D-F71B-4312-BFAE-07E65110E99D}"/>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746211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0ED2A-D9B6-4173-8A3C-36D82CD3DA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3CF52E-C655-40D7-86CD-F0919E6BAE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E57640-8196-4ECB-A5FC-6FE64D7DB5C2}"/>
              </a:ext>
            </a:extLst>
          </p:cNvPr>
          <p:cNvSpPr>
            <a:spLocks noGrp="1"/>
          </p:cNvSpPr>
          <p:nvPr>
            <p:ph type="dt" sz="half" idx="10"/>
          </p:nvPr>
        </p:nvSpPr>
        <p:spPr/>
        <p:txBody>
          <a:bodyPr/>
          <a:lstStyle/>
          <a:p>
            <a:fld id="{B3EF3E88-62FB-46E6-925F-94E9C5220847}" type="datetimeFigureOut">
              <a:rPr lang="en-US" smtClean="0"/>
              <a:t>09/05/19</a:t>
            </a:fld>
            <a:endParaRPr lang="en-US"/>
          </a:p>
        </p:txBody>
      </p:sp>
      <p:sp>
        <p:nvSpPr>
          <p:cNvPr id="5" name="Footer Placeholder 4">
            <a:extLst>
              <a:ext uri="{FF2B5EF4-FFF2-40B4-BE49-F238E27FC236}">
                <a16:creationId xmlns:a16="http://schemas.microsoft.com/office/drawing/2014/main" id="{F6784572-B714-44DD-928C-161F5A6557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4BC9B9-D605-4150-AA0B-43EBF9D5191E}"/>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19363428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grpSp>
        <p:nvGrpSpPr>
          <p:cNvPr id="6" name="Group 5">
            <a:extLst>
              <a:ext uri="{FF2B5EF4-FFF2-40B4-BE49-F238E27FC236}">
                <a16:creationId xmlns:a16="http://schemas.microsoft.com/office/drawing/2014/main" id="{6950C65B-AB13-425C-AFDF-B08BBA7C2EBF}"/>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52D4ADF9-6D79-44BD-B222-1A57417D815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F1AE039C-CBC2-474F-BD4C-C8A097EEDE1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4036078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a:extLst>
              <a:ext uri="{FF2B5EF4-FFF2-40B4-BE49-F238E27FC236}">
                <a16:creationId xmlns:a16="http://schemas.microsoft.com/office/drawing/2014/main" id="{CDE476F8-3202-455E-A5A9-12A7BD05A45E}"/>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253B176-78F6-4B3B-BFA1-2D5A8310F4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7" name="Graphic 6">
              <a:extLst>
                <a:ext uri="{FF2B5EF4-FFF2-40B4-BE49-F238E27FC236}">
                  <a16:creationId xmlns:a16="http://schemas.microsoft.com/office/drawing/2014/main" id="{360A974D-3BFC-4EF7-9851-AC064B247D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05418382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93C1D21A-13FA-4921-8587-2676E9000AD2}"/>
              </a:ext>
            </a:extLst>
          </p:cNvPr>
          <p:cNvGrpSpPr/>
          <p:nvPr userDrawn="1"/>
        </p:nvGrpSpPr>
        <p:grpSpPr>
          <a:xfrm>
            <a:off x="8748345" y="5922334"/>
            <a:ext cx="3378393" cy="899665"/>
            <a:chOff x="8748345" y="5922334"/>
            <a:chExt cx="3378393" cy="899665"/>
          </a:xfrm>
        </p:grpSpPr>
        <p:pic>
          <p:nvPicPr>
            <p:cNvPr id="9" name="Graphic 8">
              <a:extLst>
                <a:ext uri="{FF2B5EF4-FFF2-40B4-BE49-F238E27FC236}">
                  <a16:creationId xmlns:a16="http://schemas.microsoft.com/office/drawing/2014/main" id="{1B6611E8-3581-489B-99BB-A28D107049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10" name="Graphic 9">
              <a:extLst>
                <a:ext uri="{FF2B5EF4-FFF2-40B4-BE49-F238E27FC236}">
                  <a16:creationId xmlns:a16="http://schemas.microsoft.com/office/drawing/2014/main" id="{863807A5-741F-4EF9-ADF0-D6CF1F16FC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04771553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latin typeface="Consolas" panose="020B0609020204030204" pitchFamily="49" charset="0"/>
              </a:rPr>
              <a:t>Code Sample</a:t>
            </a:r>
          </a:p>
        </p:txBody>
      </p:sp>
      <p:grpSp>
        <p:nvGrpSpPr>
          <p:cNvPr id="4" name="Group 3">
            <a:extLst>
              <a:ext uri="{FF2B5EF4-FFF2-40B4-BE49-F238E27FC236}">
                <a16:creationId xmlns:a16="http://schemas.microsoft.com/office/drawing/2014/main" id="{BE68560B-FABA-46FC-9E46-CDAB6A110710}"/>
              </a:ext>
            </a:extLst>
          </p:cNvPr>
          <p:cNvGrpSpPr/>
          <p:nvPr userDrawn="1"/>
        </p:nvGrpSpPr>
        <p:grpSpPr>
          <a:xfrm>
            <a:off x="8748345" y="5922334"/>
            <a:ext cx="3378393" cy="899665"/>
            <a:chOff x="8748345" y="5922334"/>
            <a:chExt cx="3378393" cy="899665"/>
          </a:xfrm>
        </p:grpSpPr>
        <p:pic>
          <p:nvPicPr>
            <p:cNvPr id="5" name="Graphic 4">
              <a:extLst>
                <a:ext uri="{FF2B5EF4-FFF2-40B4-BE49-F238E27FC236}">
                  <a16:creationId xmlns:a16="http://schemas.microsoft.com/office/drawing/2014/main" id="{E1FEB46C-624E-4AAB-9EB9-FCE899FE26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6" name="Graphic 5">
              <a:extLst>
                <a:ext uri="{FF2B5EF4-FFF2-40B4-BE49-F238E27FC236}">
                  <a16:creationId xmlns:a16="http://schemas.microsoft.com/office/drawing/2014/main" id="{2CA957AC-BF71-4947-B985-BA3A07E7D5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9737026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8BD419A9-3976-4DF8-9145-60230B9FFB3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141958B7-CE9C-4B67-A849-E0B8FF21C0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D8E01EE3-1E92-417E-AC90-C15DFEF61D4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7974659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BACD64E-7B30-4BDF-ABF7-F803B1083F61}"/>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95DFAE61-01F8-4FDA-AD83-AEB7CFE0EA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9DC82A8E-25BA-42E9-A135-BF4F0C9994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27897085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92C0DE0-809E-480D-A302-52199EA4E01D}"/>
              </a:ext>
            </a:extLst>
          </p:cNvPr>
          <p:cNvGrpSpPr/>
          <p:nvPr userDrawn="1"/>
        </p:nvGrpSpPr>
        <p:grpSpPr>
          <a:xfrm>
            <a:off x="8748345" y="5922334"/>
            <a:ext cx="3378393" cy="899665"/>
            <a:chOff x="8748345" y="5922334"/>
            <a:chExt cx="3378393" cy="899665"/>
          </a:xfrm>
        </p:grpSpPr>
        <p:pic>
          <p:nvPicPr>
            <p:cNvPr id="3" name="Graphic 2">
              <a:extLst>
                <a:ext uri="{FF2B5EF4-FFF2-40B4-BE49-F238E27FC236}">
                  <a16:creationId xmlns:a16="http://schemas.microsoft.com/office/drawing/2014/main" id="{8F8F7AFC-92D9-46BF-8A25-AD8402D00C3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84787" y="5922334"/>
              <a:ext cx="841951" cy="899665"/>
            </a:xfrm>
            <a:prstGeom prst="rect">
              <a:avLst/>
            </a:prstGeom>
          </p:spPr>
        </p:pic>
        <p:pic>
          <p:nvPicPr>
            <p:cNvPr id="4" name="Graphic 3">
              <a:extLst>
                <a:ext uri="{FF2B5EF4-FFF2-40B4-BE49-F238E27FC236}">
                  <a16:creationId xmlns:a16="http://schemas.microsoft.com/office/drawing/2014/main" id="{0C0E3486-C341-499D-90C0-6A68CEE94F0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370728872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1978170"/>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337243"/>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97794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7876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37064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FD703-F610-40BA-972C-F63335DB13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04A9D6-E54B-435E-9CC3-3E0B7C66AF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998DB0-374F-438F-B234-21A36F2B1018}"/>
              </a:ext>
            </a:extLst>
          </p:cNvPr>
          <p:cNvSpPr>
            <a:spLocks noGrp="1"/>
          </p:cNvSpPr>
          <p:nvPr>
            <p:ph type="dt" sz="half" idx="10"/>
          </p:nvPr>
        </p:nvSpPr>
        <p:spPr/>
        <p:txBody>
          <a:bodyPr/>
          <a:lstStyle/>
          <a:p>
            <a:fld id="{B3EF3E88-62FB-46E6-925F-94E9C5220847}" type="datetimeFigureOut">
              <a:rPr lang="en-US" smtClean="0"/>
              <a:t>09/05/19</a:t>
            </a:fld>
            <a:endParaRPr lang="en-US"/>
          </a:p>
        </p:txBody>
      </p:sp>
      <p:sp>
        <p:nvSpPr>
          <p:cNvPr id="5" name="Footer Placeholder 4">
            <a:extLst>
              <a:ext uri="{FF2B5EF4-FFF2-40B4-BE49-F238E27FC236}">
                <a16:creationId xmlns:a16="http://schemas.microsoft.com/office/drawing/2014/main" id="{566D7CE7-1E56-4F53-90CA-EB3341F484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BBF684-5C98-42E7-BC77-86B6E4DF2983}"/>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31010676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82195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5634438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960755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778818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42417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68006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04994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03168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922963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387192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33DF1-699F-4D6F-8777-962459FA64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E3DB7E-0CBB-4939-9E20-6EB74E832F5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B8C67E2-B95D-44D9-935F-63B2093BD50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CAD4DE-2DC2-40C6-BDCF-54792A0D308E}"/>
              </a:ext>
            </a:extLst>
          </p:cNvPr>
          <p:cNvSpPr>
            <a:spLocks noGrp="1"/>
          </p:cNvSpPr>
          <p:nvPr>
            <p:ph type="dt" sz="half" idx="10"/>
          </p:nvPr>
        </p:nvSpPr>
        <p:spPr/>
        <p:txBody>
          <a:bodyPr/>
          <a:lstStyle/>
          <a:p>
            <a:fld id="{B3EF3E88-62FB-46E6-925F-94E9C5220847}" type="datetimeFigureOut">
              <a:rPr lang="en-US" smtClean="0"/>
              <a:t>09/05/19</a:t>
            </a:fld>
            <a:endParaRPr lang="en-US"/>
          </a:p>
        </p:txBody>
      </p:sp>
      <p:sp>
        <p:nvSpPr>
          <p:cNvPr id="6" name="Footer Placeholder 5">
            <a:extLst>
              <a:ext uri="{FF2B5EF4-FFF2-40B4-BE49-F238E27FC236}">
                <a16:creationId xmlns:a16="http://schemas.microsoft.com/office/drawing/2014/main" id="{7018DA11-B460-46B7-8002-D2E124D79B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53277C-5766-4648-BA0B-A221D946DCF9}"/>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9492869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835357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601304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8622646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1544907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550144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175803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9814023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91743247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649853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3232240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6359D-0586-4226-BCFE-D3138B551EB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DE78C4-B2F8-4DC5-8DB6-7E5F2CAFCA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ACD53C-E859-4F02-8289-E760F83ACD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8D1F93-A2B4-4ED9-8509-DA199C54EE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36DCBF-5571-49A1-AE58-7EF7469802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026FF7-497B-47DA-AC95-9137E02E80DB}"/>
              </a:ext>
            </a:extLst>
          </p:cNvPr>
          <p:cNvSpPr>
            <a:spLocks noGrp="1"/>
          </p:cNvSpPr>
          <p:nvPr>
            <p:ph type="dt" sz="half" idx="10"/>
          </p:nvPr>
        </p:nvSpPr>
        <p:spPr/>
        <p:txBody>
          <a:bodyPr/>
          <a:lstStyle/>
          <a:p>
            <a:fld id="{B3EF3E88-62FB-46E6-925F-94E9C5220847}" type="datetimeFigureOut">
              <a:rPr lang="en-US" smtClean="0"/>
              <a:t>09/05/19</a:t>
            </a:fld>
            <a:endParaRPr lang="en-US"/>
          </a:p>
        </p:txBody>
      </p:sp>
      <p:sp>
        <p:nvSpPr>
          <p:cNvPr id="8" name="Footer Placeholder 7">
            <a:extLst>
              <a:ext uri="{FF2B5EF4-FFF2-40B4-BE49-F238E27FC236}">
                <a16:creationId xmlns:a16="http://schemas.microsoft.com/office/drawing/2014/main" id="{A5C30E0C-37B5-4A22-AEEE-2CCED9B6839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52B9AD-0868-4E99-97D7-C53C873CE62E}"/>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2028399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27318023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8523961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146578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934116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62087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687623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99710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12845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19097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379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3248B-6768-4EF1-99BE-58EFB558D1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F126FB9-5456-43C1-8B9F-DDEEFE53D2C1}"/>
              </a:ext>
            </a:extLst>
          </p:cNvPr>
          <p:cNvSpPr>
            <a:spLocks noGrp="1"/>
          </p:cNvSpPr>
          <p:nvPr>
            <p:ph type="dt" sz="half" idx="10"/>
          </p:nvPr>
        </p:nvSpPr>
        <p:spPr/>
        <p:txBody>
          <a:bodyPr/>
          <a:lstStyle/>
          <a:p>
            <a:fld id="{B3EF3E88-62FB-46E6-925F-94E9C5220847}" type="datetimeFigureOut">
              <a:rPr lang="en-US" smtClean="0"/>
              <a:t>09/05/19</a:t>
            </a:fld>
            <a:endParaRPr lang="en-US"/>
          </a:p>
        </p:txBody>
      </p:sp>
      <p:sp>
        <p:nvSpPr>
          <p:cNvPr id="4" name="Footer Placeholder 3">
            <a:extLst>
              <a:ext uri="{FF2B5EF4-FFF2-40B4-BE49-F238E27FC236}">
                <a16:creationId xmlns:a16="http://schemas.microsoft.com/office/drawing/2014/main" id="{45D3B7BF-558C-4FD1-9363-8B332A52CE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0ED6BB8-8BF4-4C33-BBCC-1C06D700DE9A}"/>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313768222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785452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071234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51023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461170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cSld name="Section Header">
    <p:bg>
      <p:bgRef idx="1001">
        <a:schemeClr val="bg2"/>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A9D11E-D54A-4FEA-A857-0CBE30FAFB5E}"/>
              </a:ext>
            </a:extLst>
          </p:cNvPr>
          <p:cNvSpPr/>
          <p:nvPr/>
        </p:nvSpPr>
        <p:spPr>
          <a:xfrm>
            <a:off x="0" y="3429000"/>
            <a:ext cx="12192000" cy="3429000"/>
          </a:xfrm>
          <a:prstGeom prst="rect">
            <a:avLst/>
          </a:prstGeom>
          <a:solidFill>
            <a:srgbClr val="3076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944E4-DFBD-4D80-8BE9-4B7D8273F007}"/>
              </a:ext>
            </a:extLst>
          </p:cNvPr>
          <p:cNvSpPr>
            <a:spLocks noGrp="1"/>
          </p:cNvSpPr>
          <p:nvPr>
            <p:ph type="title"/>
          </p:nvPr>
        </p:nvSpPr>
        <p:spPr>
          <a:xfrm>
            <a:off x="381000" y="3789000"/>
            <a:ext cx="10755000" cy="1439999"/>
          </a:xfrm>
        </p:spPr>
        <p:txBody>
          <a:bodyPr vert="horz" lIns="91440" tIns="45720" rIns="91440" bIns="45720" rtlCol="0" anchor="b">
            <a:normAutofit/>
          </a:bodyPr>
          <a:lstStyle>
            <a:lvl1pPr>
              <a:defRPr lang="en-US" sz="4800" dirty="0">
                <a:solidFill>
                  <a:srgbClr val="F2F2F2"/>
                </a:solidFill>
              </a:defRPr>
            </a:lvl1pPr>
          </a:lstStyle>
          <a:p>
            <a:pPr lvl="0"/>
            <a:r>
              <a:rPr lang="en-US"/>
              <a:t>Click to edit Master title style</a:t>
            </a:r>
          </a:p>
        </p:txBody>
      </p:sp>
      <p:sp>
        <p:nvSpPr>
          <p:cNvPr id="3" name="Text Placeholder 2">
            <a:extLst>
              <a:ext uri="{FF2B5EF4-FFF2-40B4-BE49-F238E27FC236}">
                <a16:creationId xmlns:a16="http://schemas.microsoft.com/office/drawing/2014/main" id="{60C7F090-7C54-404E-810B-772A9C7A9B43}"/>
              </a:ext>
            </a:extLst>
          </p:cNvPr>
          <p:cNvSpPr>
            <a:spLocks noGrp="1"/>
          </p:cNvSpPr>
          <p:nvPr>
            <p:ph type="body" idx="1"/>
          </p:nvPr>
        </p:nvSpPr>
        <p:spPr>
          <a:xfrm>
            <a:off x="381000" y="5229000"/>
            <a:ext cx="10755000" cy="720000"/>
          </a:xfrm>
        </p:spPr>
        <p:txBody>
          <a:bodyPr vert="horz" lIns="91440" tIns="45720" rIns="91440" bIns="45720" rtlCol="0">
            <a:normAutofit/>
          </a:bodyPr>
          <a:lstStyle>
            <a:lvl1pPr>
              <a:defRPr lang="en-US" sz="1800">
                <a:solidFill>
                  <a:srgbClr val="F2F2F2"/>
                </a:solidFill>
              </a:defRPr>
            </a:lvl1pPr>
          </a:lstStyle>
          <a:p>
            <a:pPr marL="0" lvl="0" indent="0">
              <a:lnSpc>
                <a:spcPct val="90000"/>
              </a:lnSpc>
              <a:spcBef>
                <a:spcPts val="0"/>
              </a:spcBef>
              <a:buNone/>
            </a:pPr>
            <a:r>
              <a:rPr lang="en-US"/>
              <a:t>Edit Master text styles</a:t>
            </a:r>
          </a:p>
        </p:txBody>
      </p:sp>
    </p:spTree>
    <p:extLst>
      <p:ext uri="{BB962C8B-B14F-4D97-AF65-F5344CB8AC3E}">
        <p14:creationId xmlns:p14="http://schemas.microsoft.com/office/powerpoint/2010/main" val="42041378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50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p:bldP spid="3" grpId="0"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35696924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949592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36654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64123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94986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380F48-618B-4E18-B3EA-62304CD85610}"/>
              </a:ext>
            </a:extLst>
          </p:cNvPr>
          <p:cNvSpPr>
            <a:spLocks noGrp="1"/>
          </p:cNvSpPr>
          <p:nvPr>
            <p:ph type="dt" sz="half" idx="10"/>
          </p:nvPr>
        </p:nvSpPr>
        <p:spPr/>
        <p:txBody>
          <a:bodyPr/>
          <a:lstStyle/>
          <a:p>
            <a:fld id="{B3EF3E88-62FB-46E6-925F-94E9C5220847}" type="datetimeFigureOut">
              <a:rPr lang="en-US" smtClean="0"/>
              <a:t>09/05/19</a:t>
            </a:fld>
            <a:endParaRPr lang="en-US"/>
          </a:p>
        </p:txBody>
      </p:sp>
      <p:sp>
        <p:nvSpPr>
          <p:cNvPr id="3" name="Footer Placeholder 2">
            <a:extLst>
              <a:ext uri="{FF2B5EF4-FFF2-40B4-BE49-F238E27FC236}">
                <a16:creationId xmlns:a16="http://schemas.microsoft.com/office/drawing/2014/main" id="{FF9545F4-9F09-4808-A2FB-40610504CA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E5113F-5DDF-43DB-9CF9-DD81DB173E4D}"/>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369791014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50513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924726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44333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525886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821965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94805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6177631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761632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279090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71230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B01B2-11CE-4C81-9797-7D02CF3A8C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7855663-7413-4B4C-82DB-4C92C38CAF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AE92D7-F235-465D-9CEF-0437C8AC1A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679EAD-DAE2-4079-8C49-CC666AF77D15}"/>
              </a:ext>
            </a:extLst>
          </p:cNvPr>
          <p:cNvSpPr>
            <a:spLocks noGrp="1"/>
          </p:cNvSpPr>
          <p:nvPr>
            <p:ph type="dt" sz="half" idx="10"/>
          </p:nvPr>
        </p:nvSpPr>
        <p:spPr/>
        <p:txBody>
          <a:bodyPr/>
          <a:lstStyle/>
          <a:p>
            <a:fld id="{B3EF3E88-62FB-46E6-925F-94E9C5220847}" type="datetimeFigureOut">
              <a:rPr lang="en-US" smtClean="0"/>
              <a:t>09/05/19</a:t>
            </a:fld>
            <a:endParaRPr lang="en-US"/>
          </a:p>
        </p:txBody>
      </p:sp>
      <p:sp>
        <p:nvSpPr>
          <p:cNvPr id="6" name="Footer Placeholder 5">
            <a:extLst>
              <a:ext uri="{FF2B5EF4-FFF2-40B4-BE49-F238E27FC236}">
                <a16:creationId xmlns:a16="http://schemas.microsoft.com/office/drawing/2014/main" id="{EFD0B5D6-7F99-4BD2-A9E7-DEDCE79F41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D11612-E28A-493D-BDE1-BA9BB5B44BA9}"/>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306606755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8042468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0980513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68095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4390241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22907213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2140713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32118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402452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19003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114639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75C1C-9D4E-495F-8948-E0DE322FB8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B0F339-27C2-4DF6-9D12-A007AEDF51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630EA24-0E71-4014-A973-A039D4F0A7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59DE05-A146-43E1-9546-54D25B530DBF}"/>
              </a:ext>
            </a:extLst>
          </p:cNvPr>
          <p:cNvSpPr>
            <a:spLocks noGrp="1"/>
          </p:cNvSpPr>
          <p:nvPr>
            <p:ph type="dt" sz="half" idx="10"/>
          </p:nvPr>
        </p:nvSpPr>
        <p:spPr/>
        <p:txBody>
          <a:bodyPr/>
          <a:lstStyle/>
          <a:p>
            <a:fld id="{B3EF3E88-62FB-46E6-925F-94E9C5220847}" type="datetimeFigureOut">
              <a:rPr lang="en-US" smtClean="0"/>
              <a:t>09/05/19</a:t>
            </a:fld>
            <a:endParaRPr lang="en-US"/>
          </a:p>
        </p:txBody>
      </p:sp>
      <p:sp>
        <p:nvSpPr>
          <p:cNvPr id="6" name="Footer Placeholder 5">
            <a:extLst>
              <a:ext uri="{FF2B5EF4-FFF2-40B4-BE49-F238E27FC236}">
                <a16:creationId xmlns:a16="http://schemas.microsoft.com/office/drawing/2014/main" id="{9FC6FF16-2084-4526-8808-01AD7BFFFB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EFEA6B-25DF-4CDC-9E1A-DFC18B9E7943}"/>
              </a:ext>
            </a:extLst>
          </p:cNvPr>
          <p:cNvSpPr>
            <a:spLocks noGrp="1"/>
          </p:cNvSpPr>
          <p:nvPr>
            <p:ph type="sldNum" sz="quarter" idx="12"/>
          </p:nvPr>
        </p:nvSpPr>
        <p:spPr/>
        <p:txBody>
          <a:bodyPr/>
          <a:lstStyle/>
          <a:p>
            <a:fld id="{CD765FBD-E3FB-4945-AC33-0F3488C27766}" type="slidenum">
              <a:rPr lang="en-US" smtClean="0"/>
              <a:t>‹#›</a:t>
            </a:fld>
            <a:endParaRPr lang="en-US"/>
          </a:p>
        </p:txBody>
      </p:sp>
    </p:spTree>
    <p:extLst>
      <p:ext uri="{BB962C8B-B14F-4D97-AF65-F5344CB8AC3E}">
        <p14:creationId xmlns:p14="http://schemas.microsoft.com/office/powerpoint/2010/main" val="380825084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09191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5691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46864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711178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502443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624536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776771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161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C143-2CE6-4BD9-A7C3-CA1DFDFD8B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CEE3E1-3945-415A-A985-7F652D4BF0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9837AD-AB62-4530-8093-01FB350308B3}"/>
              </a:ext>
            </a:extLst>
          </p:cNvPr>
          <p:cNvSpPr>
            <a:spLocks noGrp="1"/>
          </p:cNvSpPr>
          <p:nvPr>
            <p:ph type="dt" sz="half" idx="10"/>
          </p:nvPr>
        </p:nvSpPr>
        <p:spPr/>
        <p:txBody>
          <a:bodyPr/>
          <a:lstStyle/>
          <a:p>
            <a:fld id="{7E436476-A7BC-4FC6-948F-097D000F204F}" type="datetimeFigureOut">
              <a:rPr lang="en-US" smtClean="0"/>
              <a:t>09/05/19</a:t>
            </a:fld>
            <a:endParaRPr lang="en-US"/>
          </a:p>
        </p:txBody>
      </p:sp>
      <p:sp>
        <p:nvSpPr>
          <p:cNvPr id="5" name="Footer Placeholder 4">
            <a:extLst>
              <a:ext uri="{FF2B5EF4-FFF2-40B4-BE49-F238E27FC236}">
                <a16:creationId xmlns:a16="http://schemas.microsoft.com/office/drawing/2014/main" id="{999D9444-B9F8-4ED7-9986-379410C68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C40B07-CAA7-43A6-B20F-FF3C7DF1EDCC}"/>
              </a:ext>
            </a:extLst>
          </p:cNvPr>
          <p:cNvSpPr>
            <a:spLocks noGrp="1"/>
          </p:cNvSpPr>
          <p:nvPr>
            <p:ph type="sldNum" sz="quarter" idx="12"/>
          </p:nvPr>
        </p:nvSpPr>
        <p:spPr/>
        <p:txBody>
          <a:bodyPr/>
          <a:lstStyle/>
          <a:p>
            <a:fld id="{3C3B5AF7-DC49-4AFF-BD12-434ACFB2CE58}" type="slidenum">
              <a:rPr lang="en-US" smtClean="0"/>
              <a:t>‹#›</a:t>
            </a:fld>
            <a:endParaRPr lang="en-US"/>
          </a:p>
        </p:txBody>
      </p:sp>
    </p:spTree>
    <p:extLst>
      <p:ext uri="{BB962C8B-B14F-4D97-AF65-F5344CB8AC3E}">
        <p14:creationId xmlns:p14="http://schemas.microsoft.com/office/powerpoint/2010/main" val="5474166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626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image" Target="../media/image21.emf"/><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9" Type="http://schemas.openxmlformats.org/officeDocument/2006/relationships/theme" Target="../theme/theme4.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34" Type="http://schemas.openxmlformats.org/officeDocument/2006/relationships/slideLayout" Target="../slideLayouts/slideLayout98.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33" Type="http://schemas.openxmlformats.org/officeDocument/2006/relationships/slideLayout" Target="../slideLayouts/slideLayout97.xml"/><Relationship Id="rId38" Type="http://schemas.openxmlformats.org/officeDocument/2006/relationships/slideLayout" Target="../slideLayouts/slideLayout102.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slideLayout" Target="../slideLayouts/slideLayout93.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32" Type="http://schemas.openxmlformats.org/officeDocument/2006/relationships/slideLayout" Target="../slideLayouts/slideLayout96.xml"/><Relationship Id="rId37" Type="http://schemas.openxmlformats.org/officeDocument/2006/relationships/slideLayout" Target="../slideLayouts/slideLayout101.xml"/><Relationship Id="rId40" Type="http://schemas.openxmlformats.org/officeDocument/2006/relationships/image" Target="../media/image21.emf"/><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36" Type="http://schemas.openxmlformats.org/officeDocument/2006/relationships/slideLayout" Target="../slideLayouts/slideLayout100.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31" Type="http://schemas.openxmlformats.org/officeDocument/2006/relationships/slideLayout" Target="../slideLayouts/slideLayout95.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slideLayout" Target="../slideLayouts/slideLayout94.xml"/><Relationship Id="rId35"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2C58E5-09B6-455F-AF7F-A3E9CF7DDC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BF4D68-0B44-4C57-9E8E-4FB967B061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FEBAD9-E016-40DF-9E76-3A5B0ACE1A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EF3E88-62FB-46E6-925F-94E9C5220847}" type="datetimeFigureOut">
              <a:rPr lang="en-US" smtClean="0"/>
              <a:t>09/05/19</a:t>
            </a:fld>
            <a:endParaRPr lang="en-US"/>
          </a:p>
        </p:txBody>
      </p:sp>
      <p:sp>
        <p:nvSpPr>
          <p:cNvPr id="5" name="Footer Placeholder 4">
            <a:extLst>
              <a:ext uri="{FF2B5EF4-FFF2-40B4-BE49-F238E27FC236}">
                <a16:creationId xmlns:a16="http://schemas.microsoft.com/office/drawing/2014/main" id="{A2457422-38DD-4341-8BE2-CB43ED257E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0E44849-6216-478D-8C97-C52FE73970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765FBD-E3FB-4945-AC33-0F3488C27766}" type="slidenum">
              <a:rPr lang="en-US" smtClean="0"/>
              <a:t>‹#›</a:t>
            </a:fld>
            <a:endParaRPr lang="en-US"/>
          </a:p>
        </p:txBody>
      </p:sp>
    </p:spTree>
    <p:extLst>
      <p:ext uri="{BB962C8B-B14F-4D97-AF65-F5344CB8AC3E}">
        <p14:creationId xmlns:p14="http://schemas.microsoft.com/office/powerpoint/2010/main" val="1567927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1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742096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43871589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 id="2147483712" r:id="rId28"/>
    <p:sldLayoutId id="2147483713" r:id="rId29"/>
    <p:sldLayoutId id="2147483714" r:id="rId30"/>
    <p:sldLayoutId id="2147483715" r:id="rId31"/>
    <p:sldLayoutId id="2147483763" r:id="rId32"/>
    <p:sldLayoutId id="2147483764" r:id="rId33"/>
    <p:sldLayoutId id="2147483765"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373741228"/>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8" r:id="rId24"/>
    <p:sldLayoutId id="2147483749" r:id="rId25"/>
    <p:sldLayoutId id="2147483750" r:id="rId26"/>
    <p:sldLayoutId id="2147483751" r:id="rId27"/>
    <p:sldLayoutId id="2147483752" r:id="rId28"/>
    <p:sldLayoutId id="2147483753" r:id="rId29"/>
    <p:sldLayoutId id="2147483754" r:id="rId30"/>
    <p:sldLayoutId id="2147483755" r:id="rId31"/>
    <p:sldLayoutId id="2147483756" r:id="rId32"/>
    <p:sldLayoutId id="2147483757" r:id="rId33"/>
    <p:sldLayoutId id="2147483758" r:id="rId34"/>
    <p:sldLayoutId id="2147483759" r:id="rId35"/>
    <p:sldLayoutId id="2147483760" r:id="rId36"/>
    <p:sldLayoutId id="2147483761" r:id="rId37"/>
    <p:sldLayoutId id="2147483762"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8" Type="http://schemas.openxmlformats.org/officeDocument/2006/relationships/hyperlink" Target="https://github.com/DotNetToscana/CustomVisionCompanion" TargetMode="External"/><Relationship Id="rId3" Type="http://schemas.openxmlformats.org/officeDocument/2006/relationships/hyperlink" Target="https://onnx.ai/" TargetMode="External"/><Relationship Id="rId7" Type="http://schemas.openxmlformats.org/officeDocument/2006/relationships/hyperlink" Target="https://azure.microsoft.com/en-us/blog/running-cognitive-service-containers/" TargetMode="External"/><Relationship Id="rId2" Type="http://schemas.openxmlformats.org/officeDocument/2006/relationships/notesSlide" Target="../notesSlides/notesSlide12.xml"/><Relationship Id="rId1" Type="http://schemas.openxmlformats.org/officeDocument/2006/relationships/slideLayout" Target="../slideLayouts/slideLayout33.xml"/><Relationship Id="rId6" Type="http://schemas.openxmlformats.org/officeDocument/2006/relationships/hyperlink" Target="https://customvision.ai/" TargetMode="External"/><Relationship Id="rId5" Type="http://schemas.openxmlformats.org/officeDocument/2006/relationships/hyperlink" Target="https://www.microsoft.com/en-us/store/p/emoji8/9n5vj4hkp6x1?rtc=1&amp;activetab=pivot:overviewtab" TargetMode="External"/><Relationship Id="rId4" Type="http://schemas.openxmlformats.org/officeDocument/2006/relationships/hyperlink" Target="https://gallery.azure.ai/model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5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jpg"/></Relationships>
</file>

<file path=ppt/slides/_rels/slide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xml"/><Relationship Id="rId1" Type="http://schemas.openxmlformats.org/officeDocument/2006/relationships/slideLayout" Target="../slideLayouts/slideLayout34.xml"/><Relationship Id="rId6" Type="http://schemas.openxmlformats.org/officeDocument/2006/relationships/image" Target="../media/image40.jpeg"/><Relationship Id="rId5" Type="http://schemas.openxmlformats.org/officeDocument/2006/relationships/image" Target="../media/image39.jpg"/><Relationship Id="rId4" Type="http://schemas.openxmlformats.org/officeDocument/2006/relationships/image" Target="../media/image38.jpeg"/></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62.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56.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around each other&#10;&#10;Description automatically generated">
            <a:extLst>
              <a:ext uri="{FF2B5EF4-FFF2-40B4-BE49-F238E27FC236}">
                <a16:creationId xmlns:a16="http://schemas.microsoft.com/office/drawing/2014/main" id="{33C3BB39-2EA2-4A57-B113-B4CFC9A5B6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255" y="571101"/>
            <a:ext cx="11031489" cy="5715798"/>
          </a:xfrm>
          <a:prstGeom prst="rect">
            <a:avLst/>
          </a:prstGeom>
        </p:spPr>
      </p:pic>
    </p:spTree>
    <p:extLst>
      <p:ext uri="{BB962C8B-B14F-4D97-AF65-F5344CB8AC3E}">
        <p14:creationId xmlns:p14="http://schemas.microsoft.com/office/powerpoint/2010/main" val="7843308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6FEFBB-5DFC-4490-BA6A-1BC45DEA5EC8}"/>
              </a:ext>
            </a:extLst>
          </p:cNvPr>
          <p:cNvSpPr>
            <a:spLocks noGrp="1"/>
          </p:cNvSpPr>
          <p:nvPr>
            <p:ph type="title"/>
          </p:nvPr>
        </p:nvSpPr>
        <p:spPr/>
        <p:txBody>
          <a:bodyPr/>
          <a:lstStyle/>
          <a:p>
            <a:r>
              <a:rPr lang="en-US" dirty="0"/>
              <a:t>Custom Vision models targets</a:t>
            </a:r>
          </a:p>
        </p:txBody>
      </p:sp>
      <p:sp>
        <p:nvSpPr>
          <p:cNvPr id="2" name="Text Placeholder 1">
            <a:extLst>
              <a:ext uri="{FF2B5EF4-FFF2-40B4-BE49-F238E27FC236}">
                <a16:creationId xmlns:a16="http://schemas.microsoft.com/office/drawing/2014/main" id="{9854F6B1-9A29-47D2-8AA6-EA9FFD02BA9D}"/>
              </a:ext>
            </a:extLst>
          </p:cNvPr>
          <p:cNvSpPr>
            <a:spLocks noGrp="1"/>
          </p:cNvSpPr>
          <p:nvPr>
            <p:ph sz="quarter" idx="10"/>
          </p:nvPr>
        </p:nvSpPr>
        <p:spPr/>
        <p:txBody>
          <a:bodyPr>
            <a:normAutofit/>
          </a:bodyPr>
          <a:lstStyle/>
          <a:p>
            <a:r>
              <a:rPr lang="en-US" dirty="0" err="1"/>
              <a:t>CoreML</a:t>
            </a:r>
            <a:endParaRPr lang="en-US" dirty="0"/>
          </a:p>
          <a:p>
            <a:pPr lvl="1"/>
            <a:r>
              <a:rPr lang="en-US" sz="2400" dirty="0"/>
              <a:t>iOS 11 &amp; later</a:t>
            </a:r>
          </a:p>
          <a:p>
            <a:r>
              <a:rPr lang="en-US" dirty="0"/>
              <a:t>TensorFlow</a:t>
            </a:r>
          </a:p>
          <a:p>
            <a:pPr lvl="1"/>
            <a:r>
              <a:rPr lang="en-US" sz="2400" dirty="0"/>
              <a:t>Android</a:t>
            </a:r>
          </a:p>
          <a:p>
            <a:r>
              <a:rPr lang="en-US" dirty="0"/>
              <a:t>ONNX</a:t>
            </a:r>
          </a:p>
          <a:p>
            <a:pPr lvl="1"/>
            <a:r>
              <a:rPr lang="en-US" sz="2400" dirty="0"/>
              <a:t>Windows ML</a:t>
            </a:r>
          </a:p>
          <a:p>
            <a:r>
              <a:rPr lang="en-US" dirty="0" err="1"/>
              <a:t>Dockerfile</a:t>
            </a:r>
            <a:endParaRPr lang="en-US" dirty="0"/>
          </a:p>
          <a:p>
            <a:pPr lvl="1"/>
            <a:r>
              <a:rPr lang="en-US" sz="2400" dirty="0"/>
              <a:t>Azure IoT Edge, Azure Functions, </a:t>
            </a:r>
            <a:r>
              <a:rPr lang="en-US" sz="2400" dirty="0" err="1"/>
              <a:t>AzureML</a:t>
            </a:r>
            <a:endParaRPr lang="en-US" sz="2400" dirty="0"/>
          </a:p>
        </p:txBody>
      </p:sp>
    </p:spTree>
    <p:extLst>
      <p:ext uri="{BB962C8B-B14F-4D97-AF65-F5344CB8AC3E}">
        <p14:creationId xmlns:p14="http://schemas.microsoft.com/office/powerpoint/2010/main" val="151293089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p:txBody>
          <a:bodyPr>
            <a:normAutofit fontScale="90000"/>
          </a:bodyPr>
          <a:lstStyle/>
          <a:p>
            <a:r>
              <a:rPr lang="en-US" dirty="0"/>
              <a:t>Custom Vision offline models with iOS &amp; Android</a:t>
            </a:r>
          </a:p>
        </p:txBody>
      </p:sp>
      <p:sp>
        <p:nvSpPr>
          <p:cNvPr id="3" name="Text Placeholder 2">
            <a:extLst>
              <a:ext uri="{FF2B5EF4-FFF2-40B4-BE49-F238E27FC236}">
                <a16:creationId xmlns:a16="http://schemas.microsoft.com/office/drawing/2014/main" id="{9A3078C3-04B8-42DE-ACA6-2ADF0A50EEEF}"/>
              </a:ext>
            </a:extLst>
          </p:cNvPr>
          <p:cNvSpPr>
            <a:spLocks noGrp="1"/>
          </p:cNvSpPr>
          <p:nvPr>
            <p:ph type="body" sz="quarter" idx="12"/>
          </p:nvPr>
        </p:nvSpPr>
        <p:spPr/>
        <p:txBody>
          <a:bodyPr/>
          <a:lstStyle/>
          <a:p>
            <a:r>
              <a:rPr lang="en-GB" dirty="0"/>
              <a:t>Demo</a:t>
            </a:r>
          </a:p>
        </p:txBody>
      </p:sp>
    </p:spTree>
    <p:extLst>
      <p:ext uri="{BB962C8B-B14F-4D97-AF65-F5344CB8AC3E}">
        <p14:creationId xmlns:p14="http://schemas.microsoft.com/office/powerpoint/2010/main" val="4129048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p:txBody>
          <a:bodyPr/>
          <a:lstStyle/>
          <a:p>
            <a:r>
              <a:rPr lang="en-US" dirty="0"/>
              <a:t>AI on Docker</a:t>
            </a:r>
          </a:p>
        </p:txBody>
      </p:sp>
      <p:sp>
        <p:nvSpPr>
          <p:cNvPr id="3" name="Text Placeholder 2">
            <a:extLst>
              <a:ext uri="{FF2B5EF4-FFF2-40B4-BE49-F238E27FC236}">
                <a16:creationId xmlns:a16="http://schemas.microsoft.com/office/drawing/2014/main" id="{244F1F6B-90F9-43E1-86E1-B6E6FCF0A063}"/>
              </a:ext>
            </a:extLst>
          </p:cNvPr>
          <p:cNvSpPr>
            <a:spLocks noGrp="1"/>
          </p:cNvSpPr>
          <p:nvPr>
            <p:ph type="body" sz="quarter" idx="12"/>
          </p:nvPr>
        </p:nvSpPr>
        <p:spPr/>
        <p:txBody>
          <a:bodyPr/>
          <a:lstStyle/>
          <a:p>
            <a:r>
              <a:rPr lang="en-GB" dirty="0"/>
              <a:t>Demo</a:t>
            </a:r>
          </a:p>
        </p:txBody>
      </p:sp>
    </p:spTree>
    <p:extLst>
      <p:ext uri="{BB962C8B-B14F-4D97-AF65-F5344CB8AC3E}">
        <p14:creationId xmlns:p14="http://schemas.microsoft.com/office/powerpoint/2010/main" val="598996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p:txBody>
          <a:bodyPr/>
          <a:lstStyle/>
          <a:p>
            <a:r>
              <a:rPr lang="en-US" dirty="0"/>
              <a:t>AI on </a:t>
            </a:r>
            <a:r>
              <a:rPr lang="en-US" dirty="0" err="1"/>
              <a:t>Raspeberry</a:t>
            </a:r>
            <a:r>
              <a:rPr lang="en-US" dirty="0"/>
              <a:t> Pi with Docker</a:t>
            </a:r>
          </a:p>
        </p:txBody>
      </p:sp>
      <p:sp>
        <p:nvSpPr>
          <p:cNvPr id="3" name="Text Placeholder 2">
            <a:extLst>
              <a:ext uri="{FF2B5EF4-FFF2-40B4-BE49-F238E27FC236}">
                <a16:creationId xmlns:a16="http://schemas.microsoft.com/office/drawing/2014/main" id="{244F1F6B-90F9-43E1-86E1-B6E6FCF0A063}"/>
              </a:ext>
            </a:extLst>
          </p:cNvPr>
          <p:cNvSpPr>
            <a:spLocks noGrp="1"/>
          </p:cNvSpPr>
          <p:nvPr>
            <p:ph type="body" sz="quarter" idx="12"/>
          </p:nvPr>
        </p:nvSpPr>
        <p:spPr/>
        <p:txBody>
          <a:bodyPr/>
          <a:lstStyle/>
          <a:p>
            <a:r>
              <a:rPr lang="en-GB" dirty="0"/>
              <a:t>Demo</a:t>
            </a:r>
          </a:p>
        </p:txBody>
      </p:sp>
    </p:spTree>
    <p:extLst>
      <p:ext uri="{BB962C8B-B14F-4D97-AF65-F5344CB8AC3E}">
        <p14:creationId xmlns:p14="http://schemas.microsoft.com/office/powerpoint/2010/main" val="1562153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6FEFBB-5DFC-4490-BA6A-1BC45DEA5EC8}"/>
              </a:ext>
            </a:extLst>
          </p:cNvPr>
          <p:cNvSpPr>
            <a:spLocks noGrp="1"/>
          </p:cNvSpPr>
          <p:nvPr>
            <p:ph type="title"/>
          </p:nvPr>
        </p:nvSpPr>
        <p:spPr/>
        <p:txBody>
          <a:bodyPr/>
          <a:lstStyle/>
          <a:p>
            <a:r>
              <a:rPr lang="en-US" dirty="0"/>
              <a:t>References</a:t>
            </a:r>
          </a:p>
        </p:txBody>
      </p:sp>
      <p:sp>
        <p:nvSpPr>
          <p:cNvPr id="2" name="Text Placeholder 1">
            <a:extLst>
              <a:ext uri="{FF2B5EF4-FFF2-40B4-BE49-F238E27FC236}">
                <a16:creationId xmlns:a16="http://schemas.microsoft.com/office/drawing/2014/main" id="{9854F6B1-9A29-47D2-8AA6-EA9FFD02BA9D}"/>
              </a:ext>
            </a:extLst>
          </p:cNvPr>
          <p:cNvSpPr>
            <a:spLocks noGrp="1"/>
          </p:cNvSpPr>
          <p:nvPr>
            <p:ph sz="quarter" idx="10"/>
          </p:nvPr>
        </p:nvSpPr>
        <p:spPr/>
        <p:txBody>
          <a:bodyPr>
            <a:normAutofit/>
          </a:bodyPr>
          <a:lstStyle/>
          <a:p>
            <a:pPr marL="571500" indent="-571500">
              <a:buFont typeface="Arial" panose="020B0604020202020204" pitchFamily="34" charset="0"/>
              <a:buChar char="•"/>
            </a:pPr>
            <a:r>
              <a:rPr lang="en-US" sz="3500" dirty="0">
                <a:hlinkClick r:id="rId3"/>
              </a:rPr>
              <a:t>https://onnx.ai</a:t>
            </a:r>
            <a:endParaRPr lang="en-US" sz="3500" dirty="0"/>
          </a:p>
          <a:p>
            <a:pPr marL="571500" indent="-571500">
              <a:buFont typeface="Arial" panose="020B0604020202020204" pitchFamily="34" charset="0"/>
              <a:buChar char="•"/>
            </a:pPr>
            <a:r>
              <a:rPr lang="en-US" sz="3500" u="sng" dirty="0">
                <a:solidFill>
                  <a:srgbClr val="163555"/>
                </a:solidFill>
                <a:hlinkClick r:id="rId4"/>
              </a:rPr>
              <a:t>https://gallery.azure.ai/models</a:t>
            </a:r>
            <a:endParaRPr lang="en-US" sz="3500" u="sng" dirty="0">
              <a:solidFill>
                <a:schemeClr val="tx1"/>
              </a:solidFill>
              <a:hlinkClick r:id="rId5"/>
            </a:endParaRPr>
          </a:p>
          <a:p>
            <a:pPr marL="571500" indent="-571500">
              <a:buFont typeface="Arial" panose="020B0604020202020204" pitchFamily="34" charset="0"/>
              <a:buChar char="•"/>
            </a:pPr>
            <a:r>
              <a:rPr lang="en-US" sz="3500" dirty="0">
                <a:solidFill>
                  <a:srgbClr val="163555"/>
                </a:solidFill>
                <a:hlinkClick r:id="rId6"/>
              </a:rPr>
              <a:t>https://customvision.ai</a:t>
            </a:r>
            <a:endParaRPr lang="en-US" sz="3500" dirty="0">
              <a:solidFill>
                <a:srgbClr val="163555"/>
              </a:solidFill>
            </a:endParaRPr>
          </a:p>
          <a:p>
            <a:pPr marL="571500" indent="-571500">
              <a:buFont typeface="Arial" panose="020B0604020202020204" pitchFamily="34" charset="0"/>
              <a:buChar char="•"/>
            </a:pPr>
            <a:r>
              <a:rPr lang="en-US" sz="3500" dirty="0">
                <a:solidFill>
                  <a:srgbClr val="163555"/>
                </a:solidFill>
                <a:hlinkClick r:id="rId7"/>
              </a:rPr>
              <a:t>https://azure.microsoft.com/en-us/blog/running-cognitive-service-containers/</a:t>
            </a:r>
            <a:r>
              <a:rPr lang="en-US" sz="3500" dirty="0">
                <a:solidFill>
                  <a:srgbClr val="163555"/>
                </a:solidFill>
              </a:rPr>
              <a:t> </a:t>
            </a:r>
          </a:p>
          <a:p>
            <a:pPr marL="571500" indent="-571500">
              <a:buFont typeface="Arial" panose="020B0604020202020204" pitchFamily="34" charset="0"/>
              <a:buChar char="•"/>
            </a:pPr>
            <a:r>
              <a:rPr lang="en-US" sz="3500" u="sng" dirty="0">
                <a:solidFill>
                  <a:schemeClr val="tx1"/>
                </a:solidFill>
                <a:hlinkClick r:id="rId8"/>
              </a:rPr>
              <a:t>https://github.com/DotNetToscana/CustomVisionCompanion</a:t>
            </a:r>
            <a:endParaRPr lang="en-US" sz="3500" u="sng" dirty="0">
              <a:solidFill>
                <a:schemeClr val="tx1"/>
              </a:solidFill>
            </a:endParaRPr>
          </a:p>
          <a:p>
            <a:endParaRPr lang="en-US" sz="2000" u="sng" dirty="0">
              <a:solidFill>
                <a:schemeClr val="tx1"/>
              </a:solidFill>
            </a:endParaRPr>
          </a:p>
        </p:txBody>
      </p:sp>
    </p:spTree>
    <p:extLst>
      <p:ext uri="{BB962C8B-B14F-4D97-AF65-F5344CB8AC3E}">
        <p14:creationId xmlns:p14="http://schemas.microsoft.com/office/powerpoint/2010/main" val="370711344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A6CE32-D16F-45D0-A8FD-B8143F2082C5}"/>
              </a:ext>
            </a:extLst>
          </p:cNvPr>
          <p:cNvSpPr>
            <a:spLocks noGrp="1"/>
          </p:cNvSpPr>
          <p:nvPr>
            <p:ph type="title" idx="4294967295"/>
          </p:nvPr>
        </p:nvSpPr>
        <p:spPr>
          <a:xfrm>
            <a:off x="629031" y="2340420"/>
            <a:ext cx="11017537" cy="553998"/>
          </a:xfrm>
        </p:spPr>
        <p:txBody>
          <a:bodyPr/>
          <a:lstStyle/>
          <a:p>
            <a:pPr algn="ctr"/>
            <a:r>
              <a:rPr lang="en-US" noProof="0" dirty="0"/>
              <a:t>GRAZIE!</a:t>
            </a:r>
          </a:p>
        </p:txBody>
      </p:sp>
      <p:sp>
        <p:nvSpPr>
          <p:cNvPr id="7" name="TextBox 6">
            <a:extLst>
              <a:ext uri="{FF2B5EF4-FFF2-40B4-BE49-F238E27FC236}">
                <a16:creationId xmlns:a16="http://schemas.microsoft.com/office/drawing/2014/main" id="{9E724EF9-4456-445C-B643-BB1AC689C3F9}"/>
              </a:ext>
            </a:extLst>
          </p:cNvPr>
          <p:cNvSpPr txBox="1"/>
          <p:nvPr/>
        </p:nvSpPr>
        <p:spPr>
          <a:xfrm>
            <a:off x="629031" y="5328901"/>
            <a:ext cx="6031828" cy="1477328"/>
          </a:xfrm>
          <a:prstGeom prst="rect">
            <a:avLst/>
          </a:prstGeom>
          <a:noFill/>
        </p:spPr>
        <p:txBody>
          <a:bodyPr wrap="square" lIns="0" tIns="0" rIns="0" bIns="0" rtlCol="0" anchor="t">
            <a:spAutoFit/>
          </a:bodyPr>
          <a:lstStyle/>
          <a:p>
            <a:r>
              <a:rPr lang="en-US" sz="2400" b="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Riccardo Cappello</a:t>
            </a:r>
            <a:br>
              <a:rPr lang="en-US" sz="24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br>
            <a:r>
              <a:rPr lang="en-US" sz="24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Senior ICS Consultant @ Insight</a:t>
            </a:r>
          </a:p>
          <a:p>
            <a:r>
              <a:rPr lang="en-US" sz="24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Microsoft Azure MVP</a:t>
            </a:r>
          </a:p>
          <a:p>
            <a:r>
              <a:rPr lang="en-US" sz="24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Intel Software Innovator</a:t>
            </a:r>
            <a:endParaRPr lang="en-US" sz="1800" dirty="0">
              <a:latin typeface="Segoe UI Light" panose="020B0502040204020203" pitchFamily="34" charset="0"/>
              <a:cs typeface="Segoe UI Light" panose="020B0502040204020203" pitchFamily="34" charset="0"/>
            </a:endParaRPr>
          </a:p>
        </p:txBody>
      </p:sp>
      <p:pic>
        <p:nvPicPr>
          <p:cNvPr id="11" name="Picture 10" descr="A picture containing indoor, floor&#10;&#10;Description automatically generated">
            <a:extLst>
              <a:ext uri="{FF2B5EF4-FFF2-40B4-BE49-F238E27FC236}">
                <a16:creationId xmlns:a16="http://schemas.microsoft.com/office/drawing/2014/main" id="{498F9830-E732-42AF-983A-485BBF348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3852" y="3712394"/>
            <a:ext cx="5110824" cy="3079102"/>
          </a:xfrm>
          <a:prstGeom prst="rect">
            <a:avLst/>
          </a:prstGeom>
        </p:spPr>
      </p:pic>
      <p:pic>
        <p:nvPicPr>
          <p:cNvPr id="13" name="Picture 12" descr="A drawing of a face&#10;&#10;Description automatically generated">
            <a:extLst>
              <a:ext uri="{FF2B5EF4-FFF2-40B4-BE49-F238E27FC236}">
                <a16:creationId xmlns:a16="http://schemas.microsoft.com/office/drawing/2014/main" id="{6D9DEDE3-F742-45AD-BBCE-B0BF211E21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86512" y="282551"/>
            <a:ext cx="2320990" cy="881976"/>
          </a:xfrm>
          <a:prstGeom prst="rect">
            <a:avLst/>
          </a:prstGeom>
        </p:spPr>
      </p:pic>
      <p:pic>
        <p:nvPicPr>
          <p:cNvPr id="1026" name="Picture 2">
            <a:extLst>
              <a:ext uri="{FF2B5EF4-FFF2-40B4-BE49-F238E27FC236}">
                <a16:creationId xmlns:a16="http://schemas.microsoft.com/office/drawing/2014/main" id="{BE07671E-82EB-46F5-8CA5-811E1052D2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498" y="-9886"/>
            <a:ext cx="2857500" cy="14668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software.intel.com/sites/default/files/managed/9f/d5/Intel%C2%AE%20Software%20Innovator%20Program%20%20%20Overview%20%20%20Intel%C2%AE%20Developer%20Zone.png">
            <a:extLst>
              <a:ext uri="{FF2B5EF4-FFF2-40B4-BE49-F238E27FC236}">
                <a16:creationId xmlns:a16="http://schemas.microsoft.com/office/drawing/2014/main" id="{01155BE2-888B-4928-98A2-C9C342A6DC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4719" y="5454702"/>
            <a:ext cx="1102895" cy="1336623"/>
          </a:xfrm>
          <a:prstGeom prst="rect">
            <a:avLst/>
          </a:prstGeom>
          <a:noFill/>
          <a:extLst>
            <a:ext uri="{909E8E84-426E-40DD-AFC4-6F175D3DCCD1}">
              <a14:hiddenFill xmlns:a14="http://schemas.microsoft.com/office/drawing/2010/main">
                <a:solidFill>
                  <a:srgbClr val="FFFFFF"/>
                </a:solidFill>
              </a14:hiddenFill>
            </a:ext>
          </a:extLst>
        </p:spPr>
      </p:pic>
      <p:pic>
        <p:nvPicPr>
          <p:cNvPr id="10" name="Immagine 3">
            <a:extLst>
              <a:ext uri="{FF2B5EF4-FFF2-40B4-BE49-F238E27FC236}">
                <a16:creationId xmlns:a16="http://schemas.microsoft.com/office/drawing/2014/main" id="{CA347CA2-D648-411A-969B-F52B2DDC7000}"/>
              </a:ext>
            </a:extLst>
          </p:cNvPr>
          <p:cNvPicPr>
            <a:picLocks noChangeAspect="1"/>
          </p:cNvPicPr>
          <p:nvPr/>
        </p:nvPicPr>
        <p:blipFill>
          <a:blip r:embed="rId7"/>
          <a:stretch>
            <a:fillRect/>
          </a:stretch>
        </p:blipFill>
        <p:spPr>
          <a:xfrm>
            <a:off x="5179083" y="5553378"/>
            <a:ext cx="785828" cy="1237947"/>
          </a:xfrm>
          <a:prstGeom prst="rect">
            <a:avLst/>
          </a:prstGeom>
        </p:spPr>
      </p:pic>
    </p:spTree>
    <p:extLst>
      <p:ext uri="{BB962C8B-B14F-4D97-AF65-F5344CB8AC3E}">
        <p14:creationId xmlns:p14="http://schemas.microsoft.com/office/powerpoint/2010/main" val="324893671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A6CE32-D16F-45D0-A8FD-B8143F2082C5}"/>
              </a:ext>
            </a:extLst>
          </p:cNvPr>
          <p:cNvSpPr>
            <a:spLocks noGrp="1"/>
          </p:cNvSpPr>
          <p:nvPr>
            <p:ph type="title"/>
          </p:nvPr>
        </p:nvSpPr>
        <p:spPr>
          <a:xfrm>
            <a:off x="629031" y="1628963"/>
            <a:ext cx="9029519" cy="701731"/>
          </a:xfrm>
        </p:spPr>
        <p:txBody>
          <a:bodyPr/>
          <a:lstStyle/>
          <a:p>
            <a:r>
              <a:rPr lang="en-US" noProof="0" dirty="0"/>
              <a:t>AI … on the Edge!</a:t>
            </a:r>
          </a:p>
        </p:txBody>
      </p:sp>
      <p:sp>
        <p:nvSpPr>
          <p:cNvPr id="7" name="TextBox 6">
            <a:extLst>
              <a:ext uri="{FF2B5EF4-FFF2-40B4-BE49-F238E27FC236}">
                <a16:creationId xmlns:a16="http://schemas.microsoft.com/office/drawing/2014/main" id="{9E724EF9-4456-445C-B643-BB1AC689C3F9}"/>
              </a:ext>
            </a:extLst>
          </p:cNvPr>
          <p:cNvSpPr txBox="1"/>
          <p:nvPr/>
        </p:nvSpPr>
        <p:spPr>
          <a:xfrm>
            <a:off x="629031" y="5328901"/>
            <a:ext cx="6031828" cy="1477328"/>
          </a:xfrm>
          <a:prstGeom prst="rect">
            <a:avLst/>
          </a:prstGeom>
          <a:noFill/>
        </p:spPr>
        <p:txBody>
          <a:bodyPr wrap="square" lIns="0" tIns="0" rIns="0" bIns="0" rtlCol="0" anchor="t">
            <a:spAutoFit/>
          </a:bodyPr>
          <a:lstStyle/>
          <a:p>
            <a:r>
              <a:rPr lang="en-US" sz="2400" b="1"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Riccardo Cappello</a:t>
            </a:r>
            <a:br>
              <a:rPr lang="en-US" sz="24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br>
            <a:r>
              <a:rPr lang="en-US" sz="24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Senior ICS Consultant @ Insight</a:t>
            </a:r>
          </a:p>
          <a:p>
            <a:r>
              <a:rPr lang="en-US" sz="24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Microsoft Azure MVP</a:t>
            </a:r>
          </a:p>
          <a:p>
            <a:r>
              <a:rPr lang="en-US" sz="24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Intel Software Innovator</a:t>
            </a:r>
            <a:endParaRPr lang="en-US" sz="1800" dirty="0">
              <a:latin typeface="Segoe UI Light" panose="020B0502040204020203" pitchFamily="34" charset="0"/>
              <a:cs typeface="Segoe UI Light" panose="020B0502040204020203" pitchFamily="34" charset="0"/>
            </a:endParaRPr>
          </a:p>
        </p:txBody>
      </p:sp>
      <p:pic>
        <p:nvPicPr>
          <p:cNvPr id="11" name="Picture 10" descr="A picture containing indoor, floor&#10;&#10;Description automatically generated">
            <a:extLst>
              <a:ext uri="{FF2B5EF4-FFF2-40B4-BE49-F238E27FC236}">
                <a16:creationId xmlns:a16="http://schemas.microsoft.com/office/drawing/2014/main" id="{498F9830-E732-42AF-983A-485BBF348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3852" y="3712394"/>
            <a:ext cx="5110824" cy="3079102"/>
          </a:xfrm>
          <a:prstGeom prst="rect">
            <a:avLst/>
          </a:prstGeom>
        </p:spPr>
      </p:pic>
      <p:pic>
        <p:nvPicPr>
          <p:cNvPr id="13" name="Picture 12" descr="A drawing of a face&#10;&#10;Description automatically generated">
            <a:extLst>
              <a:ext uri="{FF2B5EF4-FFF2-40B4-BE49-F238E27FC236}">
                <a16:creationId xmlns:a16="http://schemas.microsoft.com/office/drawing/2014/main" id="{6D9DEDE3-F742-45AD-BBCE-B0BF211E21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86512" y="282551"/>
            <a:ext cx="2320990" cy="881976"/>
          </a:xfrm>
          <a:prstGeom prst="rect">
            <a:avLst/>
          </a:prstGeom>
        </p:spPr>
      </p:pic>
      <p:pic>
        <p:nvPicPr>
          <p:cNvPr id="1026" name="Picture 2">
            <a:extLst>
              <a:ext uri="{FF2B5EF4-FFF2-40B4-BE49-F238E27FC236}">
                <a16:creationId xmlns:a16="http://schemas.microsoft.com/office/drawing/2014/main" id="{BE07671E-82EB-46F5-8CA5-811E1052D2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498" y="-9886"/>
            <a:ext cx="2857500" cy="14668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software.intel.com/sites/default/files/managed/9f/d5/Intel%C2%AE%20Software%20Innovator%20Program%20%20%20Overview%20%20%20Intel%C2%AE%20Developer%20Zone.png">
            <a:extLst>
              <a:ext uri="{FF2B5EF4-FFF2-40B4-BE49-F238E27FC236}">
                <a16:creationId xmlns:a16="http://schemas.microsoft.com/office/drawing/2014/main" id="{01155BE2-888B-4928-98A2-C9C342A6DC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4719" y="5454702"/>
            <a:ext cx="1102895" cy="1336623"/>
          </a:xfrm>
          <a:prstGeom prst="rect">
            <a:avLst/>
          </a:prstGeom>
          <a:noFill/>
          <a:extLst>
            <a:ext uri="{909E8E84-426E-40DD-AFC4-6F175D3DCCD1}">
              <a14:hiddenFill xmlns:a14="http://schemas.microsoft.com/office/drawing/2010/main">
                <a:solidFill>
                  <a:srgbClr val="FFFFFF"/>
                </a:solidFill>
              </a14:hiddenFill>
            </a:ext>
          </a:extLst>
        </p:spPr>
      </p:pic>
      <p:pic>
        <p:nvPicPr>
          <p:cNvPr id="10" name="Immagine 3">
            <a:extLst>
              <a:ext uri="{FF2B5EF4-FFF2-40B4-BE49-F238E27FC236}">
                <a16:creationId xmlns:a16="http://schemas.microsoft.com/office/drawing/2014/main" id="{CA347CA2-D648-411A-969B-F52B2DDC7000}"/>
              </a:ext>
            </a:extLst>
          </p:cNvPr>
          <p:cNvPicPr>
            <a:picLocks noChangeAspect="1"/>
          </p:cNvPicPr>
          <p:nvPr/>
        </p:nvPicPr>
        <p:blipFill>
          <a:blip r:embed="rId7"/>
          <a:stretch>
            <a:fillRect/>
          </a:stretch>
        </p:blipFill>
        <p:spPr>
          <a:xfrm>
            <a:off x="5179083" y="5553378"/>
            <a:ext cx="785828" cy="1237947"/>
          </a:xfrm>
          <a:prstGeom prst="rect">
            <a:avLst/>
          </a:prstGeom>
        </p:spPr>
      </p:pic>
    </p:spTree>
    <p:extLst>
      <p:ext uri="{BB962C8B-B14F-4D97-AF65-F5344CB8AC3E}">
        <p14:creationId xmlns:p14="http://schemas.microsoft.com/office/powerpoint/2010/main" val="175282636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E7B0F-621C-4774-A168-2911C24EFF0A}"/>
              </a:ext>
            </a:extLst>
          </p:cNvPr>
          <p:cNvSpPr>
            <a:spLocks noGrp="1"/>
          </p:cNvSpPr>
          <p:nvPr>
            <p:ph type="title"/>
          </p:nvPr>
        </p:nvSpPr>
        <p:spPr>
          <a:xfrm>
            <a:off x="585216" y="2190192"/>
            <a:ext cx="9144000" cy="1344214"/>
          </a:xfrm>
        </p:spPr>
        <p:txBody>
          <a:bodyPr/>
          <a:lstStyle/>
          <a:p>
            <a:pPr>
              <a:lnSpc>
                <a:spcPct val="114000"/>
              </a:lnSpc>
            </a:pPr>
            <a:r>
              <a:rPr lang="en-US" sz="4000" b="1" dirty="0">
                <a:solidFill>
                  <a:schemeClr val="tx1"/>
                </a:solidFill>
              </a:rPr>
              <a:t>As a developer,</a:t>
            </a:r>
            <a:br>
              <a:rPr lang="en-US" sz="4000" b="1" dirty="0">
                <a:solidFill>
                  <a:schemeClr val="tx1"/>
                </a:solidFill>
              </a:rPr>
            </a:br>
            <a:r>
              <a:rPr lang="en-US" sz="4000" b="1" dirty="0">
                <a:solidFill>
                  <a:schemeClr val="tx1"/>
                </a:solidFill>
              </a:rPr>
              <a:t>why should I care about AI and ML?</a:t>
            </a:r>
          </a:p>
        </p:txBody>
      </p:sp>
    </p:spTree>
    <p:extLst>
      <p:ext uri="{BB962C8B-B14F-4D97-AF65-F5344CB8AC3E}">
        <p14:creationId xmlns:p14="http://schemas.microsoft.com/office/powerpoint/2010/main" val="485530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E7159FC-96C0-4631-83FB-6F9B3CBAE251}"/>
              </a:ext>
            </a:extLst>
          </p:cNvPr>
          <p:cNvPicPr>
            <a:picLocks noChangeAspect="1"/>
          </p:cNvPicPr>
          <p:nvPr/>
        </p:nvPicPr>
        <p:blipFill rotWithShape="1">
          <a:blip r:embed="rId3">
            <a:extLst>
              <a:ext uri="{28A0092B-C50C-407E-A947-70E740481C1C}">
                <a14:useLocalDpi xmlns:a14="http://schemas.microsoft.com/office/drawing/2010/main" val="0"/>
              </a:ext>
            </a:extLst>
          </a:blip>
          <a:srcRect l="24747" r="19781"/>
          <a:stretch/>
        </p:blipFill>
        <p:spPr>
          <a:xfrm>
            <a:off x="6095999" y="2743200"/>
            <a:ext cx="3043394" cy="4114800"/>
          </a:xfrm>
          <a:prstGeom prst="rect">
            <a:avLst/>
          </a:prstGeom>
        </p:spPr>
      </p:pic>
      <p:sp>
        <p:nvSpPr>
          <p:cNvPr id="6" name="Text Placeholder 5"/>
          <p:cNvSpPr>
            <a:spLocks noGrp="1"/>
          </p:cNvSpPr>
          <p:nvPr>
            <p:ph type="body" sz="quarter" idx="10"/>
          </p:nvPr>
        </p:nvSpPr>
        <p:spPr>
          <a:xfrm>
            <a:off x="268123" y="927026"/>
            <a:ext cx="11655754" cy="1100494"/>
          </a:xfrm>
        </p:spPr>
        <p:txBody>
          <a:bodyPr/>
          <a:lstStyle/>
          <a:p>
            <a:pPr algn="ctr"/>
            <a:r>
              <a:rPr lang="en-US" sz="3000">
                <a:solidFill>
                  <a:srgbClr val="163555"/>
                </a:solidFill>
              </a:rPr>
              <a:t>Some problems are difficult to solve using traditional algorithms and procedural programming.</a:t>
            </a:r>
          </a:p>
        </p:txBody>
      </p:sp>
      <p:pic>
        <p:nvPicPr>
          <p:cNvPr id="11" name="Picture 10">
            <a:extLst>
              <a:ext uri="{FF2B5EF4-FFF2-40B4-BE49-F238E27FC236}">
                <a16:creationId xmlns:a16="http://schemas.microsoft.com/office/drawing/2014/main" id="{EF318F29-8686-4E5C-B455-DEA4D6508F45}"/>
              </a:ext>
            </a:extLst>
          </p:cNvPr>
          <p:cNvPicPr>
            <a:picLocks noChangeAspect="1"/>
          </p:cNvPicPr>
          <p:nvPr/>
        </p:nvPicPr>
        <p:blipFill rotWithShape="1">
          <a:blip r:embed="rId4">
            <a:extLst>
              <a:ext uri="{28A0092B-C50C-407E-A947-70E740481C1C}">
                <a14:useLocalDpi xmlns:a14="http://schemas.microsoft.com/office/drawing/2010/main" val="0"/>
              </a:ext>
            </a:extLst>
          </a:blip>
          <a:srcRect t="12884" r="3682" b="330"/>
          <a:stretch/>
        </p:blipFill>
        <p:spPr>
          <a:xfrm>
            <a:off x="0" y="2743200"/>
            <a:ext cx="3044536" cy="4114800"/>
          </a:xfrm>
          <a:prstGeom prst="rect">
            <a:avLst/>
          </a:prstGeom>
        </p:spPr>
      </p:pic>
      <p:sp>
        <p:nvSpPr>
          <p:cNvPr id="5" name="Rectangle 4"/>
          <p:cNvSpPr/>
          <p:nvPr/>
        </p:nvSpPr>
        <p:spPr bwMode="auto">
          <a:xfrm>
            <a:off x="0" y="2743059"/>
            <a:ext cx="3044952" cy="4114941"/>
          </a:xfrm>
          <a:prstGeom prst="rect">
            <a:avLst/>
          </a:prstGeom>
          <a:solidFill>
            <a:srgbClr val="3076BC">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114000"/>
              </a:lnSpc>
              <a:spcBef>
                <a:spcPct val="0"/>
              </a:spcBef>
              <a:spcAft>
                <a:spcPct val="0"/>
              </a:spcAft>
            </a:pPr>
            <a:r>
              <a:rPr lang="en-US" sz="2400" spc="-50" dirty="0">
                <a:gradFill>
                  <a:gsLst>
                    <a:gs pos="0">
                      <a:srgbClr val="FFFFFF"/>
                    </a:gs>
                    <a:gs pos="100000">
                      <a:srgbClr val="FFFFFF"/>
                    </a:gs>
                  </a:gsLst>
                  <a:lin ang="5400000" scaled="0"/>
                </a:gradFill>
                <a:ea typeface="Segoe UI" pitchFamily="34" charset="0"/>
                <a:cs typeface="Segoe UI" pitchFamily="34" charset="0"/>
              </a:rPr>
              <a:t>Identify objects and people in photos and videos</a:t>
            </a:r>
          </a:p>
        </p:txBody>
      </p:sp>
      <p:pic>
        <p:nvPicPr>
          <p:cNvPr id="14" name="Picture 13">
            <a:extLst>
              <a:ext uri="{FF2B5EF4-FFF2-40B4-BE49-F238E27FC236}">
                <a16:creationId xmlns:a16="http://schemas.microsoft.com/office/drawing/2014/main" id="{5224CAC0-6A9A-4236-84FB-009E94295D05}"/>
              </a:ext>
            </a:extLst>
          </p:cNvPr>
          <p:cNvPicPr>
            <a:picLocks noChangeAspect="1"/>
          </p:cNvPicPr>
          <p:nvPr/>
        </p:nvPicPr>
        <p:blipFill rotWithShape="1">
          <a:blip r:embed="rId5">
            <a:extLst>
              <a:ext uri="{28A0092B-C50C-407E-A947-70E740481C1C}">
                <a14:useLocalDpi xmlns:a14="http://schemas.microsoft.com/office/drawing/2010/main" val="0"/>
              </a:ext>
            </a:extLst>
          </a:blip>
          <a:srcRect l="21160" r="33780"/>
          <a:stretch/>
        </p:blipFill>
        <p:spPr>
          <a:xfrm>
            <a:off x="3048000" y="2743200"/>
            <a:ext cx="3045499" cy="4114800"/>
          </a:xfrm>
          <a:prstGeom prst="rect">
            <a:avLst/>
          </a:prstGeom>
        </p:spPr>
      </p:pic>
      <p:pic>
        <p:nvPicPr>
          <p:cNvPr id="16" name="Picture 15">
            <a:extLst>
              <a:ext uri="{FF2B5EF4-FFF2-40B4-BE49-F238E27FC236}">
                <a16:creationId xmlns:a16="http://schemas.microsoft.com/office/drawing/2014/main" id="{B192DDF3-3B2A-4EEB-A6D5-2F0CD09DF510}"/>
              </a:ext>
            </a:extLst>
          </p:cNvPr>
          <p:cNvPicPr>
            <a:picLocks noChangeAspect="1"/>
          </p:cNvPicPr>
          <p:nvPr/>
        </p:nvPicPr>
        <p:blipFill rotWithShape="1">
          <a:blip r:embed="rId6">
            <a:extLst>
              <a:ext uri="{28A0092B-C50C-407E-A947-70E740481C1C}">
                <a14:useLocalDpi xmlns:a14="http://schemas.microsoft.com/office/drawing/2010/main" val="0"/>
              </a:ext>
            </a:extLst>
          </a:blip>
          <a:srcRect l="6524" t="6149" r="6749" b="15797"/>
          <a:stretch/>
        </p:blipFill>
        <p:spPr>
          <a:xfrm>
            <a:off x="9144000" y="2743200"/>
            <a:ext cx="3048000" cy="4114800"/>
          </a:xfrm>
          <a:prstGeom prst="rect">
            <a:avLst/>
          </a:prstGeom>
        </p:spPr>
      </p:pic>
      <p:sp>
        <p:nvSpPr>
          <p:cNvPr id="7" name="Rectangle 6"/>
          <p:cNvSpPr/>
          <p:nvPr/>
        </p:nvSpPr>
        <p:spPr bwMode="auto">
          <a:xfrm>
            <a:off x="3048273" y="2743059"/>
            <a:ext cx="3044952" cy="4114941"/>
          </a:xfrm>
          <a:prstGeom prst="rect">
            <a:avLst/>
          </a:prstGeom>
          <a:solidFill>
            <a:srgbClr val="235689">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114000"/>
              </a:lnSpc>
              <a:spcBef>
                <a:spcPct val="0"/>
              </a:spcBef>
              <a:spcAft>
                <a:spcPct val="0"/>
              </a:spcAft>
            </a:pPr>
            <a:r>
              <a:rPr lang="en-US" sz="2400" spc="-50" dirty="0">
                <a:gradFill>
                  <a:gsLst>
                    <a:gs pos="0">
                      <a:srgbClr val="FFFFFF"/>
                    </a:gs>
                    <a:gs pos="100000">
                      <a:srgbClr val="FFFFFF"/>
                    </a:gs>
                  </a:gsLst>
                  <a:lin ang="5400000" scaled="0"/>
                </a:gradFill>
                <a:ea typeface="Segoe UI" pitchFamily="34" charset="0"/>
                <a:cs typeface="Segoe UI" pitchFamily="34" charset="0"/>
              </a:rPr>
              <a:t>Recommend products to your users based on historical data</a:t>
            </a:r>
          </a:p>
        </p:txBody>
      </p:sp>
      <p:sp>
        <p:nvSpPr>
          <p:cNvPr id="8" name="Rectangle 7"/>
          <p:cNvSpPr/>
          <p:nvPr/>
        </p:nvSpPr>
        <p:spPr bwMode="auto">
          <a:xfrm>
            <a:off x="6096002" y="2743059"/>
            <a:ext cx="3044952" cy="4114941"/>
          </a:xfrm>
          <a:prstGeom prst="rect">
            <a:avLst/>
          </a:prstGeom>
          <a:solidFill>
            <a:srgbClr val="163555">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114000"/>
              </a:lnSpc>
              <a:spcBef>
                <a:spcPct val="0"/>
              </a:spcBef>
              <a:spcAft>
                <a:spcPct val="0"/>
              </a:spcAft>
            </a:pPr>
            <a:r>
              <a:rPr lang="en-US" sz="2400" spc="-50" dirty="0">
                <a:gradFill>
                  <a:gsLst>
                    <a:gs pos="0">
                      <a:srgbClr val="FFFFFF"/>
                    </a:gs>
                    <a:gs pos="100000">
                      <a:srgbClr val="FFFFFF"/>
                    </a:gs>
                  </a:gsLst>
                  <a:lin ang="5400000" scaled="0"/>
                </a:gradFill>
                <a:ea typeface="Segoe UI" pitchFamily="34" charset="0"/>
                <a:cs typeface="Segoe UI" pitchFamily="34" charset="0"/>
              </a:rPr>
              <a:t>Detect failures in an industrial process before they happen</a:t>
            </a:r>
          </a:p>
        </p:txBody>
      </p:sp>
      <p:sp>
        <p:nvSpPr>
          <p:cNvPr id="9" name="Rectangle 8">
            <a:extLst>
              <a:ext uri="{FF2B5EF4-FFF2-40B4-BE49-F238E27FC236}">
                <a16:creationId xmlns:a16="http://schemas.microsoft.com/office/drawing/2014/main" id="{3C1A2F5D-4794-4DD1-87F7-DA2808EED65D}"/>
              </a:ext>
            </a:extLst>
          </p:cNvPr>
          <p:cNvSpPr/>
          <p:nvPr/>
        </p:nvSpPr>
        <p:spPr bwMode="auto">
          <a:xfrm>
            <a:off x="9144000" y="2743200"/>
            <a:ext cx="3048000" cy="4114943"/>
          </a:xfrm>
          <a:prstGeom prst="rect">
            <a:avLst/>
          </a:prstGeom>
          <a:solidFill>
            <a:srgbClr val="26262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114000"/>
              </a:lnSpc>
              <a:spcBef>
                <a:spcPct val="0"/>
              </a:spcBef>
              <a:spcAft>
                <a:spcPct val="0"/>
              </a:spcAft>
            </a:pPr>
            <a:r>
              <a:rPr lang="en-US" sz="2400" kern="0" spc="-50" dirty="0">
                <a:gradFill>
                  <a:gsLst>
                    <a:gs pos="0">
                      <a:srgbClr val="FFFFFF"/>
                    </a:gs>
                    <a:gs pos="100000">
                      <a:srgbClr val="FFFFFF"/>
                    </a:gs>
                  </a:gsLst>
                  <a:lin ang="5400000" scaled="0"/>
                </a:gradFill>
                <a:ea typeface="Segoe UI" pitchFamily="34" charset="0"/>
                <a:cs typeface="Segoe UI" pitchFamily="34" charset="0"/>
              </a:rPr>
              <a:t>Navigate autonomously around obstacles and </a:t>
            </a:r>
          </a:p>
          <a:p>
            <a:pPr algn="ctr" defTabSz="932472" fontAlgn="base">
              <a:lnSpc>
                <a:spcPct val="114000"/>
              </a:lnSpc>
              <a:spcBef>
                <a:spcPct val="0"/>
              </a:spcBef>
              <a:spcAft>
                <a:spcPct val="0"/>
              </a:spcAft>
            </a:pPr>
            <a:r>
              <a:rPr lang="en-US" sz="2400" kern="0" spc="-50" dirty="0">
                <a:gradFill>
                  <a:gsLst>
                    <a:gs pos="0">
                      <a:srgbClr val="FFFFFF"/>
                    </a:gs>
                    <a:gs pos="100000">
                      <a:srgbClr val="FFFFFF"/>
                    </a:gs>
                  </a:gsLst>
                  <a:lin ang="5400000" scaled="0"/>
                </a:gradFill>
                <a:ea typeface="Segoe UI" pitchFamily="34" charset="0"/>
                <a:cs typeface="Segoe UI" pitchFamily="34" charset="0"/>
              </a:rPr>
              <a:t>obey traffic laws</a:t>
            </a:r>
          </a:p>
        </p:txBody>
      </p:sp>
    </p:spTree>
    <p:extLst>
      <p:ext uri="{BB962C8B-B14F-4D97-AF65-F5344CB8AC3E}">
        <p14:creationId xmlns:p14="http://schemas.microsoft.com/office/powerpoint/2010/main" val="115332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anim calcmode="lin" valueType="num">
                                      <p:cBhvr>
                                        <p:cTn id="13" dur="500" fill="hold"/>
                                        <p:tgtEl>
                                          <p:spTgt spid="11"/>
                                        </p:tgtEl>
                                        <p:attrNameLst>
                                          <p:attrName>ppt_x</p:attrName>
                                        </p:attrNameLst>
                                      </p:cBhvr>
                                      <p:tavLst>
                                        <p:tav tm="0">
                                          <p:val>
                                            <p:strVal val="#ppt_x"/>
                                          </p:val>
                                        </p:tav>
                                        <p:tav tm="100000">
                                          <p:val>
                                            <p:strVal val="#ppt_x"/>
                                          </p:val>
                                        </p:tav>
                                      </p:tavLst>
                                    </p:anim>
                                    <p:anim calcmode="lin" valueType="num">
                                      <p:cBhvr>
                                        <p:cTn id="14" dur="500" fill="hold"/>
                                        <p:tgtEl>
                                          <p:spTgt spid="11"/>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anim calcmode="lin" valueType="num">
                                      <p:cBhvr>
                                        <p:cTn id="24" dur="500" fill="hold"/>
                                        <p:tgtEl>
                                          <p:spTgt spid="14"/>
                                        </p:tgtEl>
                                        <p:attrNameLst>
                                          <p:attrName>ppt_x</p:attrName>
                                        </p:attrNameLst>
                                      </p:cBhvr>
                                      <p:tavLst>
                                        <p:tav tm="0">
                                          <p:val>
                                            <p:strVal val="#ppt_x"/>
                                          </p:val>
                                        </p:tav>
                                        <p:tav tm="100000">
                                          <p:val>
                                            <p:strVal val="#ppt_x"/>
                                          </p:val>
                                        </p:tav>
                                      </p:tavLst>
                                    </p:anim>
                                    <p:anim calcmode="lin" valueType="num">
                                      <p:cBhvr>
                                        <p:cTn id="25" dur="500" fill="hold"/>
                                        <p:tgtEl>
                                          <p:spTgt spid="14"/>
                                        </p:tgtEl>
                                        <p:attrNameLst>
                                          <p:attrName>ppt_y</p:attrName>
                                        </p:attrNameLst>
                                      </p:cBhvr>
                                      <p:tavLst>
                                        <p:tav tm="0">
                                          <p:val>
                                            <p:strVal val="#ppt_y+.1"/>
                                          </p:val>
                                        </p:tav>
                                        <p:tav tm="100000">
                                          <p:val>
                                            <p:strVal val="#ppt_y"/>
                                          </p:val>
                                        </p:tav>
                                      </p:tavLst>
                                    </p:anim>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anim calcmode="lin" valueType="num">
                                      <p:cBhvr>
                                        <p:cTn id="35" dur="500" fill="hold"/>
                                        <p:tgtEl>
                                          <p:spTgt spid="18"/>
                                        </p:tgtEl>
                                        <p:attrNameLst>
                                          <p:attrName>ppt_x</p:attrName>
                                        </p:attrNameLst>
                                      </p:cBhvr>
                                      <p:tavLst>
                                        <p:tav tm="0">
                                          <p:val>
                                            <p:strVal val="#ppt_x"/>
                                          </p:val>
                                        </p:tav>
                                        <p:tav tm="100000">
                                          <p:val>
                                            <p:strVal val="#ppt_x"/>
                                          </p:val>
                                        </p:tav>
                                      </p:tavLst>
                                    </p:anim>
                                    <p:anim calcmode="lin" valueType="num">
                                      <p:cBhvr>
                                        <p:cTn id="36" dur="500" fill="hold"/>
                                        <p:tgtEl>
                                          <p:spTgt spid="18"/>
                                        </p:tgtEl>
                                        <p:attrNameLst>
                                          <p:attrName>ppt_y</p:attrName>
                                        </p:attrNameLst>
                                      </p:cBhvr>
                                      <p:tavLst>
                                        <p:tav tm="0">
                                          <p:val>
                                            <p:strVal val="#ppt_y+.1"/>
                                          </p:val>
                                        </p:tav>
                                        <p:tav tm="100000">
                                          <p:val>
                                            <p:strVal val="#ppt_y"/>
                                          </p:val>
                                        </p:tav>
                                      </p:tavLst>
                                    </p:anim>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anim calcmode="lin" valueType="num">
                                      <p:cBhvr>
                                        <p:cTn id="46" dur="500" fill="hold"/>
                                        <p:tgtEl>
                                          <p:spTgt spid="16"/>
                                        </p:tgtEl>
                                        <p:attrNameLst>
                                          <p:attrName>ppt_x</p:attrName>
                                        </p:attrNameLst>
                                      </p:cBhvr>
                                      <p:tavLst>
                                        <p:tav tm="0">
                                          <p:val>
                                            <p:strVal val="#ppt_x"/>
                                          </p:val>
                                        </p:tav>
                                        <p:tav tm="100000">
                                          <p:val>
                                            <p:strVal val="#ppt_x"/>
                                          </p:val>
                                        </p:tav>
                                      </p:tavLst>
                                    </p:anim>
                                    <p:anim calcmode="lin" valueType="num">
                                      <p:cBhvr>
                                        <p:cTn id="47" dur="500" fill="hold"/>
                                        <p:tgtEl>
                                          <p:spTgt spid="16"/>
                                        </p:tgtEl>
                                        <p:attrNameLst>
                                          <p:attrName>ppt_y</p:attrName>
                                        </p:attrNameLst>
                                      </p:cBhvr>
                                      <p:tavLst>
                                        <p:tav tm="0">
                                          <p:val>
                                            <p:strVal val="#ppt_y+.1"/>
                                          </p:val>
                                        </p:tav>
                                        <p:tav tm="100000">
                                          <p:val>
                                            <p:strVal val="#ppt_y"/>
                                          </p:val>
                                        </p:tav>
                                      </p:tavLst>
                                    </p:anim>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5" grpId="0" animBg="1"/>
      <p:bldP spid="7" grpId="0" animBg="1"/>
      <p:bldP spid="8"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normAutofit/>
          </a:bodyPr>
          <a:lstStyle/>
          <a:p>
            <a:pPr algn="ctr"/>
            <a:r>
              <a:rPr lang="en-US">
                <a:solidFill>
                  <a:srgbClr val="163555"/>
                </a:solidFill>
              </a:rPr>
              <a:t>AI solves hard problems</a:t>
            </a:r>
          </a:p>
        </p:txBody>
      </p:sp>
      <p:sp>
        <p:nvSpPr>
          <p:cNvPr id="6" name="Text Placeholder 5"/>
          <p:cNvSpPr>
            <a:spLocks noGrp="1"/>
          </p:cNvSpPr>
          <p:nvPr>
            <p:ph type="body" sz="quarter" idx="10"/>
          </p:nvPr>
        </p:nvSpPr>
        <p:spPr>
          <a:xfrm>
            <a:off x="846073" y="1622465"/>
            <a:ext cx="3778250" cy="4260175"/>
          </a:xfrm>
        </p:spPr>
        <p:txBody>
          <a:bodyPr>
            <a:noAutofit/>
          </a:bodyPr>
          <a:lstStyle/>
          <a:p>
            <a:pPr marL="0" indent="0">
              <a:buNone/>
            </a:pPr>
            <a:r>
              <a:rPr lang="en-US" sz="1800" b="1" kern="0"/>
              <a:t>Smart Ink​</a:t>
            </a:r>
          </a:p>
          <a:p>
            <a:pPr marL="685800" lvl="1" indent="-457200">
              <a:buFont typeface="Arial" panose="020B0604020202020204" pitchFamily="34" charset="0"/>
              <a:buChar char="•"/>
            </a:pPr>
            <a:r>
              <a:rPr lang="en-US" sz="1600" kern="0"/>
              <a:t>Classify strokes as text, shapes, freehand drawings​</a:t>
            </a:r>
          </a:p>
          <a:p>
            <a:pPr marL="228600" lvl="1" indent="0">
              <a:buNone/>
            </a:pPr>
            <a:endParaRPr lang="en-US" sz="1600" kern="0"/>
          </a:p>
          <a:p>
            <a:pPr marL="685800" lvl="1" indent="-457200">
              <a:buFont typeface="Arial" panose="020B0604020202020204" pitchFamily="34" charset="0"/>
              <a:buChar char="•"/>
            </a:pPr>
            <a:r>
              <a:rPr lang="en-US" sz="1600" kern="0"/>
              <a:t>Classify text into words, paragraphs, lines, bullets​</a:t>
            </a:r>
          </a:p>
          <a:p>
            <a:pPr marL="228600" lvl="1" indent="0">
              <a:buNone/>
            </a:pPr>
            <a:endParaRPr lang="en-US" sz="1600" kern="0"/>
          </a:p>
          <a:p>
            <a:pPr marL="685800" lvl="1" indent="-457200">
              <a:buFont typeface="Arial" panose="020B0604020202020204" pitchFamily="34" charset="0"/>
              <a:buChar char="•"/>
            </a:pPr>
            <a:r>
              <a:rPr lang="en-US" sz="1600" kern="0"/>
              <a:t>Extract entities: phone numbers, names, dates​</a:t>
            </a:r>
          </a:p>
          <a:p>
            <a:pPr marL="228600" lvl="1" indent="0">
              <a:buNone/>
            </a:pPr>
            <a:endParaRPr lang="en-US" sz="1600" kern="0"/>
          </a:p>
          <a:p>
            <a:pPr marL="685800" lvl="1" indent="-457200">
              <a:buFont typeface="Arial" panose="020B0604020202020204" pitchFamily="34" charset="0"/>
              <a:buChar char="•"/>
            </a:pPr>
            <a:r>
              <a:rPr lang="en-US" sz="1600" kern="0"/>
              <a:t>Assign meanings: date references, known contacts</a:t>
            </a:r>
          </a:p>
        </p:txBody>
      </p:sp>
      <p:pic>
        <p:nvPicPr>
          <p:cNvPr id="5" name="Picture 4">
            <a:extLst>
              <a:ext uri="{FF2B5EF4-FFF2-40B4-BE49-F238E27FC236}">
                <a16:creationId xmlns:a16="http://schemas.microsoft.com/office/drawing/2014/main" id="{5E42AA12-E0E8-49C4-94DA-97C095BBF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9713" y="1607225"/>
            <a:ext cx="7326671" cy="4117725"/>
          </a:xfrm>
          <a:prstGeom prst="rect">
            <a:avLst/>
          </a:prstGeom>
        </p:spPr>
      </p:pic>
    </p:spTree>
    <p:extLst>
      <p:ext uri="{BB962C8B-B14F-4D97-AF65-F5344CB8AC3E}">
        <p14:creationId xmlns:p14="http://schemas.microsoft.com/office/powerpoint/2010/main" val="3485833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DCA9FBC-B523-4A93-BB0D-5DD7C8AC44B9}"/>
              </a:ext>
            </a:extLst>
          </p:cNvPr>
          <p:cNvSpPr/>
          <p:nvPr/>
        </p:nvSpPr>
        <p:spPr>
          <a:xfrm>
            <a:off x="1286855" y="3621492"/>
            <a:ext cx="2328834" cy="461665"/>
          </a:xfrm>
          <a:prstGeom prst="rect">
            <a:avLst/>
          </a:prstGeom>
        </p:spPr>
        <p:txBody>
          <a:bodyPr wrap="square">
            <a:spAutoFit/>
          </a:bodyPr>
          <a:lstStyle/>
          <a:p>
            <a:pPr lvl="0" algn="ctr" defTabSz="932597">
              <a:defRPr/>
            </a:pPr>
            <a:r>
              <a:rPr lang="en-US" sz="2400">
                <a:solidFill>
                  <a:srgbClr val="235689"/>
                </a:solidFill>
                <a:latin typeface="Segoe UI Semibold" panose="020B0702040204020203" pitchFamily="34" charset="0"/>
                <a:ea typeface="Segoe UI Semilight" charset="0"/>
                <a:cs typeface="Segoe UI Semibold" panose="020B0702040204020203" pitchFamily="34" charset="0"/>
              </a:rPr>
              <a:t>Prepare Data</a:t>
            </a:r>
          </a:p>
        </p:txBody>
      </p:sp>
      <p:sp>
        <p:nvSpPr>
          <p:cNvPr id="166" name="Rectangle 165">
            <a:extLst>
              <a:ext uri="{FF2B5EF4-FFF2-40B4-BE49-F238E27FC236}">
                <a16:creationId xmlns:a16="http://schemas.microsoft.com/office/drawing/2014/main" id="{9EFE15A1-E885-4535-BFBD-E19E41773C02}"/>
              </a:ext>
            </a:extLst>
          </p:cNvPr>
          <p:cNvSpPr/>
          <p:nvPr/>
        </p:nvSpPr>
        <p:spPr>
          <a:xfrm>
            <a:off x="4838386" y="3621492"/>
            <a:ext cx="2545376" cy="461665"/>
          </a:xfrm>
          <a:prstGeom prst="rect">
            <a:avLst/>
          </a:prstGeom>
        </p:spPr>
        <p:txBody>
          <a:bodyPr wrap="square">
            <a:spAutoFit/>
          </a:bodyPr>
          <a:lstStyle/>
          <a:p>
            <a:pPr lvl="0" algn="ctr" defTabSz="932597">
              <a:defRPr/>
            </a:pPr>
            <a:r>
              <a:rPr lang="en-US" sz="2400">
                <a:solidFill>
                  <a:srgbClr val="235689"/>
                </a:solidFill>
                <a:latin typeface="Segoe UI Semibold" panose="020B0702040204020203" pitchFamily="34" charset="0"/>
                <a:ea typeface="Segoe UI Semilight" charset="0"/>
                <a:cs typeface="Segoe UI Semibold" panose="020B0702040204020203" pitchFamily="34" charset="0"/>
              </a:rPr>
              <a:t>Build &amp; Train</a:t>
            </a:r>
          </a:p>
        </p:txBody>
      </p:sp>
      <p:sp>
        <p:nvSpPr>
          <p:cNvPr id="167" name="Rectangle 166">
            <a:extLst>
              <a:ext uri="{FF2B5EF4-FFF2-40B4-BE49-F238E27FC236}">
                <a16:creationId xmlns:a16="http://schemas.microsoft.com/office/drawing/2014/main" id="{E6DAEA1B-DC96-4B5D-BFC5-75B256D4D14F}"/>
              </a:ext>
            </a:extLst>
          </p:cNvPr>
          <p:cNvSpPr/>
          <p:nvPr/>
        </p:nvSpPr>
        <p:spPr>
          <a:xfrm>
            <a:off x="8927927" y="3623492"/>
            <a:ext cx="1848627" cy="461665"/>
          </a:xfrm>
          <a:prstGeom prst="rect">
            <a:avLst/>
          </a:prstGeom>
        </p:spPr>
        <p:txBody>
          <a:bodyPr wrap="square">
            <a:spAutoFit/>
          </a:bodyPr>
          <a:lstStyle/>
          <a:p>
            <a:pPr lvl="0" algn="ctr" defTabSz="932597">
              <a:defRPr/>
            </a:pPr>
            <a:r>
              <a:rPr lang="en-US" sz="2400">
                <a:solidFill>
                  <a:srgbClr val="235689"/>
                </a:solidFill>
                <a:latin typeface="Segoe UI Semibold" panose="020B0702040204020203" pitchFamily="34" charset="0"/>
                <a:ea typeface="Segoe UI Semilight" charset="0"/>
                <a:cs typeface="Segoe UI Semibold" panose="020B0702040204020203" pitchFamily="34" charset="0"/>
              </a:rPr>
              <a:t>Evaluate</a:t>
            </a:r>
          </a:p>
        </p:txBody>
      </p:sp>
      <p:pic>
        <p:nvPicPr>
          <p:cNvPr id="2" name="Graphic 1">
            <a:extLst>
              <a:ext uri="{FF2B5EF4-FFF2-40B4-BE49-F238E27FC236}">
                <a16:creationId xmlns:a16="http://schemas.microsoft.com/office/drawing/2014/main" id="{3D205226-4E9A-4E2D-ADFA-4F9E753F96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46968" y="2300345"/>
            <a:ext cx="1210545" cy="1233603"/>
          </a:xfrm>
          <a:prstGeom prst="rect">
            <a:avLst/>
          </a:prstGeom>
        </p:spPr>
      </p:pic>
      <p:pic>
        <p:nvPicPr>
          <p:cNvPr id="21" name="Graphic 20">
            <a:extLst>
              <a:ext uri="{FF2B5EF4-FFF2-40B4-BE49-F238E27FC236}">
                <a16:creationId xmlns:a16="http://schemas.microsoft.com/office/drawing/2014/main" id="{D72C1CFC-8FA1-4999-BB8B-3CA2E23523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67069" y="2301032"/>
            <a:ext cx="1488010" cy="1243822"/>
          </a:xfrm>
          <a:prstGeom prst="rect">
            <a:avLst/>
          </a:prstGeom>
        </p:spPr>
      </p:pic>
      <p:grpSp>
        <p:nvGrpSpPr>
          <p:cNvPr id="71" name="Group 70">
            <a:extLst>
              <a:ext uri="{FF2B5EF4-FFF2-40B4-BE49-F238E27FC236}">
                <a16:creationId xmlns:a16="http://schemas.microsoft.com/office/drawing/2014/main" id="{819847F9-7632-4F7A-A420-F317041662A6}"/>
              </a:ext>
            </a:extLst>
          </p:cNvPr>
          <p:cNvGrpSpPr/>
          <p:nvPr/>
        </p:nvGrpSpPr>
        <p:grpSpPr>
          <a:xfrm>
            <a:off x="1870899" y="2392189"/>
            <a:ext cx="1160746" cy="1097455"/>
            <a:chOff x="417356" y="1710268"/>
            <a:chExt cx="1611859" cy="1523971"/>
          </a:xfrm>
        </p:grpSpPr>
        <p:grpSp>
          <p:nvGrpSpPr>
            <p:cNvPr id="72" name="Group 71">
              <a:extLst>
                <a:ext uri="{FF2B5EF4-FFF2-40B4-BE49-F238E27FC236}">
                  <a16:creationId xmlns:a16="http://schemas.microsoft.com/office/drawing/2014/main" id="{B8327A1F-F9D1-46FC-B9B0-549AB5EFEE6B}"/>
                </a:ext>
              </a:extLst>
            </p:cNvPr>
            <p:cNvGrpSpPr/>
            <p:nvPr/>
          </p:nvGrpSpPr>
          <p:grpSpPr>
            <a:xfrm>
              <a:off x="417356" y="1710268"/>
              <a:ext cx="430961" cy="1413950"/>
              <a:chOff x="1395310" y="3332039"/>
              <a:chExt cx="430961" cy="1413950"/>
            </a:xfrm>
          </p:grpSpPr>
          <p:sp>
            <p:nvSpPr>
              <p:cNvPr id="105" name="Isosceles Triangle 104">
                <a:extLst>
                  <a:ext uri="{FF2B5EF4-FFF2-40B4-BE49-F238E27FC236}">
                    <a16:creationId xmlns:a16="http://schemas.microsoft.com/office/drawing/2014/main" id="{CF0BA6AA-CE5B-4A29-9AA4-B773A9105B43}"/>
                  </a:ext>
                </a:extLst>
              </p:cNvPr>
              <p:cNvSpPr/>
              <p:nvPr/>
            </p:nvSpPr>
            <p:spPr bwMode="auto">
              <a:xfrm>
                <a:off x="1395310" y="3332039"/>
                <a:ext cx="430961" cy="371518"/>
              </a:xfrm>
              <a:prstGeom prst="triangle">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106" name="Rectangle 105">
                <a:extLst>
                  <a:ext uri="{FF2B5EF4-FFF2-40B4-BE49-F238E27FC236}">
                    <a16:creationId xmlns:a16="http://schemas.microsoft.com/office/drawing/2014/main" id="{CC6821EB-F3EC-4A9F-9705-0B014F872723}"/>
                  </a:ext>
                </a:extLst>
              </p:cNvPr>
              <p:cNvSpPr/>
              <p:nvPr/>
            </p:nvSpPr>
            <p:spPr bwMode="auto">
              <a:xfrm>
                <a:off x="1438477" y="3855311"/>
                <a:ext cx="344626" cy="344626"/>
              </a:xfrm>
              <a:prstGeom prst="rect">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107" name="Oval 106">
                <a:extLst>
                  <a:ext uri="{FF2B5EF4-FFF2-40B4-BE49-F238E27FC236}">
                    <a16:creationId xmlns:a16="http://schemas.microsoft.com/office/drawing/2014/main" id="{0894BE3F-E4CC-4B63-B211-D247105E8695}"/>
                  </a:ext>
                </a:extLst>
              </p:cNvPr>
              <p:cNvSpPr/>
              <p:nvPr/>
            </p:nvSpPr>
            <p:spPr bwMode="auto">
              <a:xfrm>
                <a:off x="1413641" y="4351691"/>
                <a:ext cx="394299" cy="394298"/>
              </a:xfrm>
              <a:prstGeom prst="ellipse">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nvGrpSpPr>
            <p:cNvPr id="73" name="Group 72">
              <a:extLst>
                <a:ext uri="{FF2B5EF4-FFF2-40B4-BE49-F238E27FC236}">
                  <a16:creationId xmlns:a16="http://schemas.microsoft.com/office/drawing/2014/main" id="{3C47FB87-4EDC-40A6-8E47-BCBCA6901B10}"/>
                </a:ext>
              </a:extLst>
            </p:cNvPr>
            <p:cNvGrpSpPr/>
            <p:nvPr/>
          </p:nvGrpSpPr>
          <p:grpSpPr>
            <a:xfrm>
              <a:off x="940569" y="1710268"/>
              <a:ext cx="430961" cy="1413950"/>
              <a:chOff x="1395310" y="3332039"/>
              <a:chExt cx="430961" cy="1413950"/>
            </a:xfrm>
            <a:solidFill>
              <a:srgbClr val="F15B2A"/>
            </a:solidFill>
          </p:grpSpPr>
          <p:sp>
            <p:nvSpPr>
              <p:cNvPr id="102" name="Isosceles Triangle 101">
                <a:extLst>
                  <a:ext uri="{FF2B5EF4-FFF2-40B4-BE49-F238E27FC236}">
                    <a16:creationId xmlns:a16="http://schemas.microsoft.com/office/drawing/2014/main" id="{2D997121-D3FD-4CE3-9240-0035DDEBE43C}"/>
                  </a:ext>
                </a:extLst>
              </p:cNvPr>
              <p:cNvSpPr/>
              <p:nvPr/>
            </p:nvSpPr>
            <p:spPr bwMode="auto">
              <a:xfrm>
                <a:off x="1395310" y="3332039"/>
                <a:ext cx="430961" cy="371518"/>
              </a:xfrm>
              <a:prstGeom prst="triangle">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2213C726-99B3-425F-8228-856A1632B2A1}"/>
                  </a:ext>
                </a:extLst>
              </p:cNvPr>
              <p:cNvSpPr/>
              <p:nvPr/>
            </p:nvSpPr>
            <p:spPr bwMode="auto">
              <a:xfrm>
                <a:off x="1438477" y="3855311"/>
                <a:ext cx="344626" cy="344626"/>
              </a:xfrm>
              <a:prstGeom prst="rect">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104" name="Oval 103">
                <a:extLst>
                  <a:ext uri="{FF2B5EF4-FFF2-40B4-BE49-F238E27FC236}">
                    <a16:creationId xmlns:a16="http://schemas.microsoft.com/office/drawing/2014/main" id="{DB87E0F6-7E39-40C3-A939-16C0ABF376C7}"/>
                  </a:ext>
                </a:extLst>
              </p:cNvPr>
              <p:cNvSpPr/>
              <p:nvPr/>
            </p:nvSpPr>
            <p:spPr bwMode="auto">
              <a:xfrm>
                <a:off x="1413641" y="4351691"/>
                <a:ext cx="394299" cy="394298"/>
              </a:xfrm>
              <a:prstGeom prst="ellipse">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nvGrpSpPr>
            <p:cNvPr id="74" name="Group 73">
              <a:extLst>
                <a:ext uri="{FF2B5EF4-FFF2-40B4-BE49-F238E27FC236}">
                  <a16:creationId xmlns:a16="http://schemas.microsoft.com/office/drawing/2014/main" id="{A334E6A4-1595-4341-B7E1-25D534DF704A}"/>
                </a:ext>
              </a:extLst>
            </p:cNvPr>
            <p:cNvGrpSpPr/>
            <p:nvPr/>
          </p:nvGrpSpPr>
          <p:grpSpPr>
            <a:xfrm>
              <a:off x="1463782" y="1710268"/>
              <a:ext cx="430961" cy="1413950"/>
              <a:chOff x="1395310" y="3332039"/>
              <a:chExt cx="430961" cy="1413950"/>
            </a:xfrm>
            <a:solidFill>
              <a:srgbClr val="00BCF2"/>
            </a:solidFill>
          </p:grpSpPr>
          <p:sp>
            <p:nvSpPr>
              <p:cNvPr id="99" name="Isosceles Triangle 98">
                <a:extLst>
                  <a:ext uri="{FF2B5EF4-FFF2-40B4-BE49-F238E27FC236}">
                    <a16:creationId xmlns:a16="http://schemas.microsoft.com/office/drawing/2014/main" id="{D7E4CFD5-F173-49B6-BB84-1AA4F15B3FBF}"/>
                  </a:ext>
                </a:extLst>
              </p:cNvPr>
              <p:cNvSpPr/>
              <p:nvPr/>
            </p:nvSpPr>
            <p:spPr bwMode="auto">
              <a:xfrm>
                <a:off x="1395310" y="3332039"/>
                <a:ext cx="430961" cy="371518"/>
              </a:xfrm>
              <a:prstGeom prst="triangle">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100" name="Rectangle 99">
                <a:extLst>
                  <a:ext uri="{FF2B5EF4-FFF2-40B4-BE49-F238E27FC236}">
                    <a16:creationId xmlns:a16="http://schemas.microsoft.com/office/drawing/2014/main" id="{328688F6-BFEC-4B0F-806F-2CD7EE68B45D}"/>
                  </a:ext>
                </a:extLst>
              </p:cNvPr>
              <p:cNvSpPr/>
              <p:nvPr/>
            </p:nvSpPr>
            <p:spPr bwMode="auto">
              <a:xfrm>
                <a:off x="1438477" y="3855311"/>
                <a:ext cx="344626" cy="344626"/>
              </a:xfrm>
              <a:prstGeom prst="rect">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101" name="Oval 100">
                <a:extLst>
                  <a:ext uri="{FF2B5EF4-FFF2-40B4-BE49-F238E27FC236}">
                    <a16:creationId xmlns:a16="http://schemas.microsoft.com/office/drawing/2014/main" id="{0F2D1807-6707-4C42-A3AC-F485A432B9A5}"/>
                  </a:ext>
                </a:extLst>
              </p:cNvPr>
              <p:cNvSpPr/>
              <p:nvPr/>
            </p:nvSpPr>
            <p:spPr bwMode="auto">
              <a:xfrm>
                <a:off x="1413641" y="4351691"/>
                <a:ext cx="394299" cy="394298"/>
              </a:xfrm>
              <a:prstGeom prst="ellipse">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nvGrpSpPr>
            <p:cNvPr id="75" name="Group 74">
              <a:extLst>
                <a:ext uri="{FF2B5EF4-FFF2-40B4-BE49-F238E27FC236}">
                  <a16:creationId xmlns:a16="http://schemas.microsoft.com/office/drawing/2014/main" id="{B7851748-9065-4E73-B03B-7BE986517C3D}"/>
                </a:ext>
              </a:extLst>
            </p:cNvPr>
            <p:cNvGrpSpPr/>
            <p:nvPr/>
          </p:nvGrpSpPr>
          <p:grpSpPr>
            <a:xfrm>
              <a:off x="473590" y="1759166"/>
              <a:ext cx="430961" cy="1413950"/>
              <a:chOff x="1395310" y="3332039"/>
              <a:chExt cx="430961" cy="1413950"/>
            </a:xfrm>
          </p:grpSpPr>
          <p:sp>
            <p:nvSpPr>
              <p:cNvPr id="96" name="Isosceles Triangle 95">
                <a:extLst>
                  <a:ext uri="{FF2B5EF4-FFF2-40B4-BE49-F238E27FC236}">
                    <a16:creationId xmlns:a16="http://schemas.microsoft.com/office/drawing/2014/main" id="{390417E5-2A39-42D5-8820-79402E0FAE0F}"/>
                  </a:ext>
                </a:extLst>
              </p:cNvPr>
              <p:cNvSpPr/>
              <p:nvPr/>
            </p:nvSpPr>
            <p:spPr bwMode="auto">
              <a:xfrm>
                <a:off x="1395310" y="3332039"/>
                <a:ext cx="430961" cy="371518"/>
              </a:xfrm>
              <a:prstGeom prst="triangle">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97" name="Rectangle 96">
                <a:extLst>
                  <a:ext uri="{FF2B5EF4-FFF2-40B4-BE49-F238E27FC236}">
                    <a16:creationId xmlns:a16="http://schemas.microsoft.com/office/drawing/2014/main" id="{75E4051F-A33C-437D-ACC4-3982FA2F514A}"/>
                  </a:ext>
                </a:extLst>
              </p:cNvPr>
              <p:cNvSpPr/>
              <p:nvPr/>
            </p:nvSpPr>
            <p:spPr bwMode="auto">
              <a:xfrm>
                <a:off x="1438477" y="3855311"/>
                <a:ext cx="344626" cy="344626"/>
              </a:xfrm>
              <a:prstGeom prst="rect">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98" name="Oval 97">
                <a:extLst>
                  <a:ext uri="{FF2B5EF4-FFF2-40B4-BE49-F238E27FC236}">
                    <a16:creationId xmlns:a16="http://schemas.microsoft.com/office/drawing/2014/main" id="{4B63D1A4-C70A-4FFA-87DB-86AD8B77E523}"/>
                  </a:ext>
                </a:extLst>
              </p:cNvPr>
              <p:cNvSpPr/>
              <p:nvPr/>
            </p:nvSpPr>
            <p:spPr bwMode="auto">
              <a:xfrm>
                <a:off x="1413641" y="4351691"/>
                <a:ext cx="394299" cy="394298"/>
              </a:xfrm>
              <a:prstGeom prst="ellipse">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nvGrpSpPr>
            <p:cNvPr id="76" name="Group 75">
              <a:extLst>
                <a:ext uri="{FF2B5EF4-FFF2-40B4-BE49-F238E27FC236}">
                  <a16:creationId xmlns:a16="http://schemas.microsoft.com/office/drawing/2014/main" id="{594F0D83-E65D-4D72-9251-819F3CCED39E}"/>
                </a:ext>
              </a:extLst>
            </p:cNvPr>
            <p:cNvGrpSpPr/>
            <p:nvPr/>
          </p:nvGrpSpPr>
          <p:grpSpPr>
            <a:xfrm>
              <a:off x="996803" y="1759166"/>
              <a:ext cx="430961" cy="1413950"/>
              <a:chOff x="1395310" y="3332039"/>
              <a:chExt cx="430961" cy="1413950"/>
            </a:xfrm>
            <a:solidFill>
              <a:srgbClr val="AB645B"/>
            </a:solidFill>
          </p:grpSpPr>
          <p:sp>
            <p:nvSpPr>
              <p:cNvPr id="93" name="Isosceles Triangle 92">
                <a:extLst>
                  <a:ext uri="{FF2B5EF4-FFF2-40B4-BE49-F238E27FC236}">
                    <a16:creationId xmlns:a16="http://schemas.microsoft.com/office/drawing/2014/main" id="{C8E4D469-9D49-424A-8186-A0593D361A2D}"/>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94" name="Rectangle 93">
                <a:extLst>
                  <a:ext uri="{FF2B5EF4-FFF2-40B4-BE49-F238E27FC236}">
                    <a16:creationId xmlns:a16="http://schemas.microsoft.com/office/drawing/2014/main" id="{ECE44789-2FDA-45AE-BE16-175A6C317C96}"/>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95" name="Oval 94">
                <a:extLst>
                  <a:ext uri="{FF2B5EF4-FFF2-40B4-BE49-F238E27FC236}">
                    <a16:creationId xmlns:a16="http://schemas.microsoft.com/office/drawing/2014/main" id="{55EECD9E-F1E1-4DF7-BF51-20D3DC435B47}"/>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nvGrpSpPr>
            <p:cNvPr id="77" name="Group 76">
              <a:extLst>
                <a:ext uri="{FF2B5EF4-FFF2-40B4-BE49-F238E27FC236}">
                  <a16:creationId xmlns:a16="http://schemas.microsoft.com/office/drawing/2014/main" id="{73D5AB67-4EC3-4A87-A375-44BEDA8D0580}"/>
                </a:ext>
              </a:extLst>
            </p:cNvPr>
            <p:cNvGrpSpPr/>
            <p:nvPr/>
          </p:nvGrpSpPr>
          <p:grpSpPr>
            <a:xfrm>
              <a:off x="1520016" y="1759166"/>
              <a:ext cx="430961" cy="1413950"/>
              <a:chOff x="1395310" y="3332039"/>
              <a:chExt cx="430961" cy="1413950"/>
            </a:xfrm>
            <a:solidFill>
              <a:srgbClr val="00A8E9"/>
            </a:solidFill>
          </p:grpSpPr>
          <p:sp>
            <p:nvSpPr>
              <p:cNvPr id="90" name="Isosceles Triangle 89">
                <a:extLst>
                  <a:ext uri="{FF2B5EF4-FFF2-40B4-BE49-F238E27FC236}">
                    <a16:creationId xmlns:a16="http://schemas.microsoft.com/office/drawing/2014/main" id="{E19A63EE-C721-43A9-9AD7-2E3782AD0799}"/>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8148ADB7-A592-460E-8836-B6493275BDD6}"/>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92" name="Oval 91">
                <a:extLst>
                  <a:ext uri="{FF2B5EF4-FFF2-40B4-BE49-F238E27FC236}">
                    <a16:creationId xmlns:a16="http://schemas.microsoft.com/office/drawing/2014/main" id="{28536E30-6BF0-4A4B-AE6C-4EA932532C38}"/>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nvGrpSpPr>
            <p:cNvPr id="78" name="Group 77">
              <a:extLst>
                <a:ext uri="{FF2B5EF4-FFF2-40B4-BE49-F238E27FC236}">
                  <a16:creationId xmlns:a16="http://schemas.microsoft.com/office/drawing/2014/main" id="{892A8E78-48C1-467E-B226-D50A63A742A6}"/>
                </a:ext>
              </a:extLst>
            </p:cNvPr>
            <p:cNvGrpSpPr/>
            <p:nvPr/>
          </p:nvGrpSpPr>
          <p:grpSpPr>
            <a:xfrm>
              <a:off x="551828" y="1820289"/>
              <a:ext cx="430961" cy="1413950"/>
              <a:chOff x="1395310" y="3332039"/>
              <a:chExt cx="430961" cy="1413950"/>
            </a:xfrm>
          </p:grpSpPr>
          <p:sp>
            <p:nvSpPr>
              <p:cNvPr id="87" name="Isosceles Triangle 86">
                <a:extLst>
                  <a:ext uri="{FF2B5EF4-FFF2-40B4-BE49-F238E27FC236}">
                    <a16:creationId xmlns:a16="http://schemas.microsoft.com/office/drawing/2014/main" id="{25A7E20B-42AC-4BBD-A29D-E8988481C74D}"/>
                  </a:ext>
                </a:extLst>
              </p:cNvPr>
              <p:cNvSpPr/>
              <p:nvPr/>
            </p:nvSpPr>
            <p:spPr bwMode="auto">
              <a:xfrm>
                <a:off x="1395310" y="3332039"/>
                <a:ext cx="430961" cy="37151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B3BA1E47-A483-452F-89D9-261790E37BD2}"/>
                  </a:ext>
                </a:extLst>
              </p:cNvPr>
              <p:cNvSpPr/>
              <p:nvPr/>
            </p:nvSpPr>
            <p:spPr bwMode="auto">
              <a:xfrm>
                <a:off x="1438477" y="3855311"/>
                <a:ext cx="344626" cy="344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89" name="Oval 88">
                <a:extLst>
                  <a:ext uri="{FF2B5EF4-FFF2-40B4-BE49-F238E27FC236}">
                    <a16:creationId xmlns:a16="http://schemas.microsoft.com/office/drawing/2014/main" id="{3FC7E850-9CD4-4CF1-A797-CA86076C6667}"/>
                  </a:ext>
                </a:extLst>
              </p:cNvPr>
              <p:cNvSpPr/>
              <p:nvPr/>
            </p:nvSpPr>
            <p:spPr bwMode="auto">
              <a:xfrm>
                <a:off x="1413641" y="4351691"/>
                <a:ext cx="394299" cy="39429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nvGrpSpPr>
            <p:cNvPr id="79" name="Group 78">
              <a:extLst>
                <a:ext uri="{FF2B5EF4-FFF2-40B4-BE49-F238E27FC236}">
                  <a16:creationId xmlns:a16="http://schemas.microsoft.com/office/drawing/2014/main" id="{7635FE7F-61C5-4874-ABE7-4E3D25D1B75D}"/>
                </a:ext>
              </a:extLst>
            </p:cNvPr>
            <p:cNvGrpSpPr/>
            <p:nvPr/>
          </p:nvGrpSpPr>
          <p:grpSpPr>
            <a:xfrm>
              <a:off x="1075041" y="1820289"/>
              <a:ext cx="430961" cy="1413950"/>
              <a:chOff x="1395310" y="3332039"/>
              <a:chExt cx="430961" cy="1413950"/>
            </a:xfrm>
            <a:solidFill>
              <a:srgbClr val="F15B2A"/>
            </a:solidFill>
          </p:grpSpPr>
          <p:sp>
            <p:nvSpPr>
              <p:cNvPr id="84" name="Isosceles Triangle 83">
                <a:extLst>
                  <a:ext uri="{FF2B5EF4-FFF2-40B4-BE49-F238E27FC236}">
                    <a16:creationId xmlns:a16="http://schemas.microsoft.com/office/drawing/2014/main" id="{5E9DFC09-7343-4EDA-9355-F8EECD2E6CAD}"/>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CCC929FB-E6B0-43F2-89AA-D6B735AB245F}"/>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86" name="Oval 85">
                <a:extLst>
                  <a:ext uri="{FF2B5EF4-FFF2-40B4-BE49-F238E27FC236}">
                    <a16:creationId xmlns:a16="http://schemas.microsoft.com/office/drawing/2014/main" id="{DD2048AE-B905-4A2A-AAB8-1F0828E82F87}"/>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nvGrpSpPr>
            <p:cNvPr id="80" name="Group 79">
              <a:extLst>
                <a:ext uri="{FF2B5EF4-FFF2-40B4-BE49-F238E27FC236}">
                  <a16:creationId xmlns:a16="http://schemas.microsoft.com/office/drawing/2014/main" id="{E2962B34-9DD5-4E5D-AE2F-0B076DDE47D3}"/>
                </a:ext>
              </a:extLst>
            </p:cNvPr>
            <p:cNvGrpSpPr/>
            <p:nvPr/>
          </p:nvGrpSpPr>
          <p:grpSpPr>
            <a:xfrm>
              <a:off x="1598254" y="1820289"/>
              <a:ext cx="430961" cy="1413950"/>
              <a:chOff x="1395310" y="3332039"/>
              <a:chExt cx="430961" cy="1413950"/>
            </a:xfrm>
            <a:solidFill>
              <a:srgbClr val="00BCF2"/>
            </a:solidFill>
          </p:grpSpPr>
          <p:sp>
            <p:nvSpPr>
              <p:cNvPr id="81" name="Isosceles Triangle 80">
                <a:extLst>
                  <a:ext uri="{FF2B5EF4-FFF2-40B4-BE49-F238E27FC236}">
                    <a16:creationId xmlns:a16="http://schemas.microsoft.com/office/drawing/2014/main" id="{31B8F161-9C8F-485E-966D-B116A1A76186}"/>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A6802435-B1A8-4C54-BCAB-1878D2575896}"/>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83" name="Oval 82">
                <a:extLst>
                  <a:ext uri="{FF2B5EF4-FFF2-40B4-BE49-F238E27FC236}">
                    <a16:creationId xmlns:a16="http://schemas.microsoft.com/office/drawing/2014/main" id="{7EB8BCE0-0040-4DEA-9135-7DCA5A0C0F52}"/>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sp>
        <p:nvSpPr>
          <p:cNvPr id="3" name="Rectangle 2">
            <a:extLst>
              <a:ext uri="{FF2B5EF4-FFF2-40B4-BE49-F238E27FC236}">
                <a16:creationId xmlns:a16="http://schemas.microsoft.com/office/drawing/2014/main" id="{C3C9BB4E-F979-456D-A1EC-7FDBE869A37E}"/>
              </a:ext>
            </a:extLst>
          </p:cNvPr>
          <p:cNvSpPr/>
          <p:nvPr/>
        </p:nvSpPr>
        <p:spPr>
          <a:xfrm>
            <a:off x="1039828" y="4453445"/>
            <a:ext cx="1966262" cy="369332"/>
          </a:xfrm>
          <a:prstGeom prst="rect">
            <a:avLst/>
          </a:prstGeom>
        </p:spPr>
        <p:txBody>
          <a:bodyPr wrap="square">
            <a:spAutoFit/>
          </a:bodyPr>
          <a:lstStyle/>
          <a:p>
            <a:pPr algn="ctr" defTabSz="914102" fontAlgn="base">
              <a:spcBef>
                <a:spcPct val="0"/>
              </a:spcBef>
              <a:spcAft>
                <a:spcPct val="0"/>
              </a:spcAft>
              <a:defRPr/>
            </a:pPr>
            <a:r>
              <a:rPr lang="en-US" kern="0">
                <a:solidFill>
                  <a:srgbClr val="235689"/>
                </a:solidFill>
                <a:latin typeface="Segoe UI Semibold" panose="020B0702040204020203" pitchFamily="34" charset="0"/>
                <a:cs typeface="Segoe UI Semibold" panose="020B0702040204020203" pitchFamily="34" charset="0"/>
              </a:rPr>
              <a:t>Azure Databricks</a:t>
            </a:r>
          </a:p>
        </p:txBody>
      </p:sp>
      <p:sp>
        <p:nvSpPr>
          <p:cNvPr id="4" name="Rectangle 3">
            <a:extLst>
              <a:ext uri="{FF2B5EF4-FFF2-40B4-BE49-F238E27FC236}">
                <a16:creationId xmlns:a16="http://schemas.microsoft.com/office/drawing/2014/main" id="{416B1B65-6129-4465-AF48-92D73E8300ED}"/>
              </a:ext>
            </a:extLst>
          </p:cNvPr>
          <p:cNvSpPr/>
          <p:nvPr/>
        </p:nvSpPr>
        <p:spPr>
          <a:xfrm>
            <a:off x="4659654" y="4449110"/>
            <a:ext cx="2735200" cy="369332"/>
          </a:xfrm>
          <a:prstGeom prst="rect">
            <a:avLst/>
          </a:prstGeom>
        </p:spPr>
        <p:txBody>
          <a:bodyPr wrap="square">
            <a:spAutoFit/>
          </a:bodyPr>
          <a:lstStyle/>
          <a:p>
            <a:pPr algn="ctr" defTabSz="914102" fontAlgn="base">
              <a:spcBef>
                <a:spcPct val="0"/>
              </a:spcBef>
              <a:spcAft>
                <a:spcPct val="0"/>
              </a:spcAft>
              <a:defRPr/>
            </a:pPr>
            <a:r>
              <a:rPr lang="en-US" kern="0">
                <a:solidFill>
                  <a:srgbClr val="235689"/>
                </a:solidFill>
                <a:latin typeface="Segoe UI Semibold" panose="020B0702040204020203" pitchFamily="34" charset="0"/>
                <a:cs typeface="Segoe UI Semibold" panose="020B0702040204020203" pitchFamily="34" charset="0"/>
              </a:rPr>
              <a:t>Azure Machine Learning</a:t>
            </a:r>
          </a:p>
        </p:txBody>
      </p:sp>
      <p:sp>
        <p:nvSpPr>
          <p:cNvPr id="5" name="Rectangle 4">
            <a:extLst>
              <a:ext uri="{FF2B5EF4-FFF2-40B4-BE49-F238E27FC236}">
                <a16:creationId xmlns:a16="http://schemas.microsoft.com/office/drawing/2014/main" id="{B8CF341A-3042-435F-BBB9-E23ABD6CBFD8}"/>
              </a:ext>
            </a:extLst>
          </p:cNvPr>
          <p:cNvSpPr/>
          <p:nvPr/>
        </p:nvSpPr>
        <p:spPr>
          <a:xfrm>
            <a:off x="1047448" y="4730939"/>
            <a:ext cx="2807649" cy="916598"/>
          </a:xfrm>
          <a:prstGeom prst="rect">
            <a:avLst/>
          </a:prstGeom>
        </p:spPr>
        <p:txBody>
          <a:bodyPr wrap="square">
            <a:spAutoFit/>
          </a:bodyPr>
          <a:lstStyle/>
          <a:p>
            <a:pPr defTabSz="913957">
              <a:lnSpc>
                <a:spcPct val="114000"/>
              </a:lnSpc>
              <a:buClr>
                <a:srgbClr val="FFFFFF"/>
              </a:buClr>
              <a:defRPr/>
            </a:pPr>
            <a:r>
              <a:rPr lang="en-US" sz="1200" kern="0" spc="-50">
                <a:solidFill>
                  <a:srgbClr val="235689"/>
                </a:solidFill>
                <a:latin typeface="Segoe UI" panose="020B0502040204020203" pitchFamily="34" charset="0"/>
                <a:cs typeface="Segoe UI" panose="020B0502040204020203" pitchFamily="34" charset="0"/>
              </a:rPr>
              <a:t>Quickly launch and scale Spark on demand</a:t>
            </a:r>
          </a:p>
          <a:p>
            <a:pPr defTabSz="913957">
              <a:lnSpc>
                <a:spcPct val="114000"/>
              </a:lnSpc>
              <a:buClr>
                <a:srgbClr val="FFFFFF"/>
              </a:buClr>
              <a:defRPr/>
            </a:pPr>
            <a:r>
              <a:rPr lang="en-US" sz="1200" kern="0" spc="-50">
                <a:solidFill>
                  <a:srgbClr val="235689"/>
                </a:solidFill>
                <a:latin typeface="Segoe UI" panose="020B0502040204020203" pitchFamily="34" charset="0"/>
                <a:cs typeface="Segoe UI" panose="020B0502040204020203" pitchFamily="34" charset="0"/>
              </a:rPr>
              <a:t>Rich interactive workspace and notebooks</a:t>
            </a:r>
          </a:p>
          <a:p>
            <a:pPr defTabSz="913957">
              <a:lnSpc>
                <a:spcPct val="114000"/>
              </a:lnSpc>
              <a:buClr>
                <a:srgbClr val="FFFFFF"/>
              </a:buClr>
              <a:defRPr/>
            </a:pPr>
            <a:r>
              <a:rPr lang="en-US" sz="1200" kern="0" spc="-50">
                <a:solidFill>
                  <a:srgbClr val="235689"/>
                </a:solidFill>
                <a:latin typeface="Segoe UI" panose="020B0502040204020203" pitchFamily="34" charset="0"/>
                <a:cs typeface="Segoe UI" panose="020B0502040204020203" pitchFamily="34" charset="0"/>
              </a:rPr>
              <a:t>Seamless integration with all Azure data services</a:t>
            </a:r>
          </a:p>
        </p:txBody>
      </p:sp>
      <p:sp>
        <p:nvSpPr>
          <p:cNvPr id="7" name="Rectangle 6">
            <a:extLst>
              <a:ext uri="{FF2B5EF4-FFF2-40B4-BE49-F238E27FC236}">
                <a16:creationId xmlns:a16="http://schemas.microsoft.com/office/drawing/2014/main" id="{2C622C48-AF96-405D-AB6B-DB0F47829C49}"/>
              </a:ext>
            </a:extLst>
          </p:cNvPr>
          <p:cNvSpPr/>
          <p:nvPr/>
        </p:nvSpPr>
        <p:spPr>
          <a:xfrm>
            <a:off x="4674894" y="4733010"/>
            <a:ext cx="2872360" cy="706091"/>
          </a:xfrm>
          <a:prstGeom prst="rect">
            <a:avLst/>
          </a:prstGeom>
        </p:spPr>
        <p:txBody>
          <a:bodyPr wrap="square">
            <a:spAutoFit/>
          </a:bodyPr>
          <a:lstStyle/>
          <a:p>
            <a:pPr defTabSz="913957">
              <a:lnSpc>
                <a:spcPct val="114000"/>
              </a:lnSpc>
              <a:spcAft>
                <a:spcPts val="1800"/>
              </a:spcAft>
              <a:buClr>
                <a:srgbClr val="FFFFFF"/>
              </a:buClr>
              <a:defRPr/>
            </a:pPr>
            <a:r>
              <a:rPr lang="en-US" sz="1200" kern="0" spc="-50">
                <a:solidFill>
                  <a:srgbClr val="235689"/>
                </a:solidFill>
                <a:latin typeface="Segoe UI" panose="020B0502040204020203" pitchFamily="34" charset="0"/>
                <a:cs typeface="Segoe UI" panose="020B0502040204020203" pitchFamily="34" charset="0"/>
              </a:rPr>
              <a:t>Broad frameworks and tools support:</a:t>
            </a:r>
            <a:br>
              <a:rPr lang="en-US" sz="1200" kern="0" spc="-50">
                <a:solidFill>
                  <a:srgbClr val="235689"/>
                </a:solidFill>
                <a:latin typeface="Segoe UI" panose="020B0502040204020203" pitchFamily="34" charset="0"/>
                <a:cs typeface="Segoe UI" panose="020B0502040204020203" pitchFamily="34" charset="0"/>
              </a:rPr>
            </a:br>
            <a:r>
              <a:rPr lang="en-US" sz="1200" kern="0" spc="-50">
                <a:solidFill>
                  <a:srgbClr val="235689"/>
                </a:solidFill>
                <a:latin typeface="Segoe UI" panose="020B0502040204020203" pitchFamily="34" charset="0"/>
                <a:cs typeface="Segoe UI" panose="020B0502040204020203" pitchFamily="34" charset="0"/>
              </a:rPr>
              <a:t>TensorFlow, Cognitive Toolkit, Caffe2, </a:t>
            </a:r>
            <a:r>
              <a:rPr lang="en-US" sz="1200" kern="0" spc="-50" err="1">
                <a:solidFill>
                  <a:srgbClr val="235689"/>
                </a:solidFill>
                <a:latin typeface="Segoe UI" panose="020B0502040204020203" pitchFamily="34" charset="0"/>
                <a:cs typeface="Segoe UI" panose="020B0502040204020203" pitchFamily="34" charset="0"/>
              </a:rPr>
              <a:t>Keras</a:t>
            </a:r>
            <a:r>
              <a:rPr lang="en-US" sz="1200" kern="0" spc="-50">
                <a:solidFill>
                  <a:srgbClr val="235689"/>
                </a:solidFill>
                <a:latin typeface="Segoe UI" panose="020B0502040204020203" pitchFamily="34" charset="0"/>
                <a:cs typeface="Segoe UI" panose="020B0502040204020203" pitchFamily="34" charset="0"/>
              </a:rPr>
              <a:t>, </a:t>
            </a:r>
            <a:r>
              <a:rPr lang="en-US" sz="1200" kern="0" spc="-50" err="1">
                <a:solidFill>
                  <a:srgbClr val="235689"/>
                </a:solidFill>
                <a:latin typeface="Segoe UI" panose="020B0502040204020203" pitchFamily="34" charset="0"/>
                <a:cs typeface="Segoe UI" panose="020B0502040204020203" pitchFamily="34" charset="0"/>
              </a:rPr>
              <a:t>MxNET</a:t>
            </a:r>
            <a:r>
              <a:rPr lang="en-US" sz="1200" kern="0" spc="-50">
                <a:solidFill>
                  <a:srgbClr val="235689"/>
                </a:solidFill>
                <a:latin typeface="Segoe UI" panose="020B0502040204020203" pitchFamily="34" charset="0"/>
                <a:cs typeface="Segoe UI" panose="020B0502040204020203" pitchFamily="34" charset="0"/>
              </a:rPr>
              <a:t>, </a:t>
            </a:r>
            <a:r>
              <a:rPr lang="en-US" sz="1200" kern="0" spc="-50" err="1">
                <a:solidFill>
                  <a:srgbClr val="235689"/>
                </a:solidFill>
                <a:latin typeface="Segoe UI" panose="020B0502040204020203" pitchFamily="34" charset="0"/>
                <a:cs typeface="Segoe UI" panose="020B0502040204020203" pitchFamily="34" charset="0"/>
              </a:rPr>
              <a:t>PyTorch</a:t>
            </a:r>
            <a:endParaRPr lang="en-US" sz="1200" kern="0" spc="-50">
              <a:solidFill>
                <a:srgbClr val="235689"/>
              </a:solidFill>
              <a:latin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3B1463DF-0400-4526-9F28-69FCA99387D6}"/>
              </a:ext>
            </a:extLst>
          </p:cNvPr>
          <p:cNvSpPr/>
          <p:nvPr/>
        </p:nvSpPr>
        <p:spPr>
          <a:xfrm>
            <a:off x="8398065" y="4432258"/>
            <a:ext cx="3060751" cy="369332"/>
          </a:xfrm>
          <a:prstGeom prst="rect">
            <a:avLst/>
          </a:prstGeom>
        </p:spPr>
        <p:txBody>
          <a:bodyPr wrap="square">
            <a:spAutoFit/>
          </a:bodyPr>
          <a:lstStyle/>
          <a:p>
            <a:pPr algn="ctr" defTabSz="914102" fontAlgn="base">
              <a:spcBef>
                <a:spcPct val="0"/>
              </a:spcBef>
              <a:spcAft>
                <a:spcPct val="0"/>
              </a:spcAft>
              <a:defRPr/>
            </a:pPr>
            <a:r>
              <a:rPr lang="en-US" kern="0">
                <a:solidFill>
                  <a:srgbClr val="235689"/>
                </a:solidFill>
                <a:latin typeface="Segoe UI Semibold" panose="020B0702040204020203" pitchFamily="34" charset="0"/>
                <a:cs typeface="Segoe UI Semibold" panose="020B0702040204020203" pitchFamily="34" charset="0"/>
              </a:rPr>
              <a:t>In the cloud – on the edge</a:t>
            </a:r>
          </a:p>
        </p:txBody>
      </p:sp>
      <p:sp>
        <p:nvSpPr>
          <p:cNvPr id="56" name="Rectangle 55">
            <a:extLst>
              <a:ext uri="{FF2B5EF4-FFF2-40B4-BE49-F238E27FC236}">
                <a16:creationId xmlns:a16="http://schemas.microsoft.com/office/drawing/2014/main" id="{0D627C81-1231-4D4B-B426-BE2AE4C193D9}"/>
              </a:ext>
            </a:extLst>
          </p:cNvPr>
          <p:cNvSpPr/>
          <p:nvPr/>
        </p:nvSpPr>
        <p:spPr>
          <a:xfrm>
            <a:off x="8459025" y="4720800"/>
            <a:ext cx="2807208" cy="285078"/>
          </a:xfrm>
          <a:prstGeom prst="rect">
            <a:avLst/>
          </a:prstGeom>
        </p:spPr>
        <p:txBody>
          <a:bodyPr wrap="square">
            <a:spAutoFit/>
          </a:bodyPr>
          <a:lstStyle/>
          <a:p>
            <a:pPr defTabSz="913957">
              <a:lnSpc>
                <a:spcPct val="114000"/>
              </a:lnSpc>
              <a:spcAft>
                <a:spcPts val="1800"/>
              </a:spcAft>
              <a:buClr>
                <a:srgbClr val="FFFFFF"/>
              </a:buClr>
              <a:defRPr/>
            </a:pPr>
            <a:r>
              <a:rPr lang="en-US" sz="1200" kern="0" spc="-50">
                <a:solidFill>
                  <a:srgbClr val="235689"/>
                </a:solidFill>
                <a:latin typeface="Segoe UI" panose="020B0502040204020203" pitchFamily="34" charset="0"/>
                <a:cs typeface="Segoe UI" panose="020B0502040204020203" pitchFamily="34" charset="0"/>
              </a:rPr>
              <a:t>Docker containers</a:t>
            </a:r>
          </a:p>
        </p:txBody>
      </p:sp>
      <p:sp>
        <p:nvSpPr>
          <p:cNvPr id="57" name="Title 16">
            <a:extLst>
              <a:ext uri="{FF2B5EF4-FFF2-40B4-BE49-F238E27FC236}">
                <a16:creationId xmlns:a16="http://schemas.microsoft.com/office/drawing/2014/main" id="{CAB69EB0-941A-4142-9195-12AD4252871C}"/>
              </a:ext>
            </a:extLst>
          </p:cNvPr>
          <p:cNvSpPr txBox="1">
            <a:spLocks/>
          </p:cNvSpPr>
          <p:nvPr/>
        </p:nvSpPr>
        <p:spPr>
          <a:xfrm>
            <a:off x="588263" y="457200"/>
            <a:ext cx="11018520" cy="55399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b="1" kern="1200" spc="-100" baseline="0">
                <a:solidFill>
                  <a:srgbClr val="262626"/>
                </a:solidFill>
                <a:latin typeface="+mj-lt"/>
                <a:ea typeface="+mj-ea"/>
                <a:cs typeface="+mj-cs"/>
              </a:defRPr>
            </a:lvl1pPr>
          </a:lstStyle>
          <a:p>
            <a:pPr algn="ctr"/>
            <a:r>
              <a:rPr lang="en-US">
                <a:solidFill>
                  <a:srgbClr val="163555"/>
                </a:solidFill>
              </a:rPr>
              <a:t>Get started with machine learning</a:t>
            </a:r>
          </a:p>
        </p:txBody>
      </p:sp>
      <p:sp>
        <p:nvSpPr>
          <p:cNvPr id="62" name="Rectangle 61">
            <a:extLst>
              <a:ext uri="{FF2B5EF4-FFF2-40B4-BE49-F238E27FC236}">
                <a16:creationId xmlns:a16="http://schemas.microsoft.com/office/drawing/2014/main" id="{BF785AD1-62EA-41A5-856B-BFB15B4D1782}"/>
              </a:ext>
            </a:extLst>
          </p:cNvPr>
          <p:cNvSpPr/>
          <p:nvPr/>
        </p:nvSpPr>
        <p:spPr>
          <a:xfrm>
            <a:off x="8474265" y="4934160"/>
            <a:ext cx="2807208" cy="285078"/>
          </a:xfrm>
          <a:prstGeom prst="rect">
            <a:avLst/>
          </a:prstGeom>
        </p:spPr>
        <p:txBody>
          <a:bodyPr wrap="square">
            <a:spAutoFit/>
          </a:bodyPr>
          <a:lstStyle/>
          <a:p>
            <a:pPr defTabSz="913957">
              <a:lnSpc>
                <a:spcPct val="114000"/>
              </a:lnSpc>
              <a:spcAft>
                <a:spcPts val="1800"/>
              </a:spcAft>
              <a:buClr>
                <a:srgbClr val="FFFFFF"/>
              </a:buClr>
              <a:defRPr/>
            </a:pPr>
            <a:r>
              <a:rPr lang="en-US" sz="1200" kern="0" spc="-50">
                <a:solidFill>
                  <a:srgbClr val="235689"/>
                </a:solidFill>
                <a:latin typeface="Segoe UI" panose="020B0502040204020203" pitchFamily="34" charset="0"/>
                <a:cs typeface="Segoe UI" panose="020B0502040204020203" pitchFamily="34" charset="0"/>
              </a:rPr>
              <a:t>Windows Machine Learning</a:t>
            </a:r>
          </a:p>
        </p:txBody>
      </p:sp>
      <p:sp>
        <p:nvSpPr>
          <p:cNvPr id="12" name="Arrow: Chevron 11">
            <a:extLst>
              <a:ext uri="{FF2B5EF4-FFF2-40B4-BE49-F238E27FC236}">
                <a16:creationId xmlns:a16="http://schemas.microsoft.com/office/drawing/2014/main" id="{0AD88B84-5383-4B92-A8BC-98D9CEABA0D3}"/>
              </a:ext>
            </a:extLst>
          </p:cNvPr>
          <p:cNvSpPr/>
          <p:nvPr/>
        </p:nvSpPr>
        <p:spPr>
          <a:xfrm>
            <a:off x="4198620" y="2903220"/>
            <a:ext cx="160020" cy="160020"/>
          </a:xfrm>
          <a:prstGeom prst="chevron">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Arrow: Chevron 65">
            <a:extLst>
              <a:ext uri="{FF2B5EF4-FFF2-40B4-BE49-F238E27FC236}">
                <a16:creationId xmlns:a16="http://schemas.microsoft.com/office/drawing/2014/main" id="{F8069C9F-F306-43C4-9DA7-D5CDC62C24F8}"/>
              </a:ext>
            </a:extLst>
          </p:cNvPr>
          <p:cNvSpPr/>
          <p:nvPr/>
        </p:nvSpPr>
        <p:spPr>
          <a:xfrm>
            <a:off x="7962900" y="2903220"/>
            <a:ext cx="160020" cy="160020"/>
          </a:xfrm>
          <a:prstGeom prst="chevron">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429054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500"/>
                                        <p:tgtEl>
                                          <p:spTgt spid="7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6"/>
                                        </p:tgtEl>
                                        <p:attrNameLst>
                                          <p:attrName>style.visibility</p:attrName>
                                        </p:attrNameLst>
                                      </p:cBhvr>
                                      <p:to>
                                        <p:strVal val="visible"/>
                                      </p:to>
                                    </p:set>
                                    <p:animEffect transition="in" filter="fade">
                                      <p:cBhvr>
                                        <p:cTn id="19" dur="500"/>
                                        <p:tgtEl>
                                          <p:spTgt spid="166"/>
                                        </p:tgtEl>
                                      </p:cBhvr>
                                    </p:animEffect>
                                  </p:childTnLst>
                                </p:cTn>
                              </p:par>
                              <p:par>
                                <p:cTn id="20" presetID="10" presetClass="entr" presetSubtype="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7"/>
                                        </p:tgtEl>
                                        <p:attrNameLst>
                                          <p:attrName>style.visibility</p:attrName>
                                        </p:attrNameLst>
                                      </p:cBhvr>
                                      <p:to>
                                        <p:strVal val="visible"/>
                                      </p:to>
                                    </p:set>
                                    <p:animEffect transition="in" filter="fade">
                                      <p:cBhvr>
                                        <p:cTn id="31" dur="500"/>
                                        <p:tgtEl>
                                          <p:spTgt spid="167"/>
                                        </p:tgtEl>
                                      </p:cBhvr>
                                    </p:animEffect>
                                  </p:childTnLst>
                                </p:cTn>
                              </p:par>
                              <p:par>
                                <p:cTn id="32" presetID="10" presetClass="entr" presetSubtype="0" fill="hold"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500"/>
                                        <p:tgtEl>
                                          <p:spTgt spid="5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6"/>
                                        </p:tgtEl>
                                        <p:attrNameLst>
                                          <p:attrName>style.visibility</p:attrName>
                                        </p:attrNameLst>
                                      </p:cBhvr>
                                      <p:to>
                                        <p:strVal val="visible"/>
                                      </p:to>
                                    </p:set>
                                    <p:animEffect transition="in" filter="fade">
                                      <p:cBhvr>
                                        <p:cTn id="40" dur="500"/>
                                        <p:tgtEl>
                                          <p:spTgt spid="5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66"/>
                                        </p:tgtEl>
                                        <p:attrNameLst>
                                          <p:attrName>style.visibility</p:attrName>
                                        </p:attrNameLst>
                                      </p:cBhvr>
                                      <p:to>
                                        <p:strVal val="visible"/>
                                      </p:to>
                                    </p:set>
                                    <p:animEffect transition="in" filter="fade">
                                      <p:cBhvr>
                                        <p:cTn id="49"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6" grpId="0"/>
      <p:bldP spid="167" grpId="0"/>
      <p:bldP spid="3" grpId="0"/>
      <p:bldP spid="4" grpId="0"/>
      <p:bldP spid="5" grpId="0"/>
      <p:bldP spid="7" grpId="0"/>
      <p:bldP spid="53" grpId="0"/>
      <p:bldP spid="56" grpId="0"/>
      <p:bldP spid="62" grpId="0"/>
      <p:bldP spid="12" grpId="0" animBg="1"/>
      <p:bldP spid="6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D12DBD0-7E46-F140-9763-4BD1079C6554}"/>
              </a:ext>
            </a:extLst>
          </p:cNvPr>
          <p:cNvGrpSpPr/>
          <p:nvPr/>
        </p:nvGrpSpPr>
        <p:grpSpPr>
          <a:xfrm>
            <a:off x="4802508" y="2463454"/>
            <a:ext cx="3113294" cy="2401007"/>
            <a:chOff x="4539353" y="2278063"/>
            <a:chExt cx="3113294" cy="2401007"/>
          </a:xfrm>
        </p:grpSpPr>
        <p:grpSp>
          <p:nvGrpSpPr>
            <p:cNvPr id="7" name="Group 1">
              <a:extLst>
                <a:ext uri="{FF2B5EF4-FFF2-40B4-BE49-F238E27FC236}">
                  <a16:creationId xmlns:a16="http://schemas.microsoft.com/office/drawing/2014/main" id="{04793084-F935-E74F-A6A3-EEB3A2685F43}"/>
                </a:ext>
              </a:extLst>
            </p:cNvPr>
            <p:cNvGrpSpPr>
              <a:grpSpLocks/>
            </p:cNvGrpSpPr>
            <p:nvPr/>
          </p:nvGrpSpPr>
          <p:grpSpPr bwMode="auto">
            <a:xfrm>
              <a:off x="4972050" y="2278063"/>
              <a:ext cx="2247900" cy="1676400"/>
              <a:chOff x="369" y="346"/>
              <a:chExt cx="1416" cy="1056"/>
            </a:xfrm>
          </p:grpSpPr>
          <p:sp>
            <p:nvSpPr>
              <p:cNvPr id="9" name="Freeform 2">
                <a:extLst>
                  <a:ext uri="{FF2B5EF4-FFF2-40B4-BE49-F238E27FC236}">
                    <a16:creationId xmlns:a16="http://schemas.microsoft.com/office/drawing/2014/main" id="{F623C8F0-2558-3D43-8CB6-8F210136F33A}"/>
                  </a:ext>
                </a:extLst>
              </p:cNvPr>
              <p:cNvSpPr>
                <a:spLocks noChangeArrowheads="1"/>
              </p:cNvSpPr>
              <p:nvPr/>
            </p:nvSpPr>
            <p:spPr bwMode="auto">
              <a:xfrm>
                <a:off x="369" y="760"/>
                <a:ext cx="1416" cy="641"/>
              </a:xfrm>
              <a:custGeom>
                <a:avLst/>
                <a:gdLst>
                  <a:gd name="T0" fmla="*/ 6247 w 6248"/>
                  <a:gd name="T1" fmla="*/ 2832 h 2833"/>
                  <a:gd name="T2" fmla="*/ 0 w 6248"/>
                  <a:gd name="T3" fmla="*/ 2832 h 2833"/>
                  <a:gd name="T4" fmla="*/ 0 w 6248"/>
                  <a:gd name="T5" fmla="*/ 0 h 2833"/>
                  <a:gd name="T6" fmla="*/ 6247 w 6248"/>
                  <a:gd name="T7" fmla="*/ 0 h 2833"/>
                  <a:gd name="T8" fmla="*/ 6247 w 6248"/>
                  <a:gd name="T9" fmla="*/ 2832 h 2833"/>
                </a:gdLst>
                <a:ahLst/>
                <a:cxnLst>
                  <a:cxn ang="0">
                    <a:pos x="T0" y="T1"/>
                  </a:cxn>
                  <a:cxn ang="0">
                    <a:pos x="T2" y="T3"/>
                  </a:cxn>
                  <a:cxn ang="0">
                    <a:pos x="T4" y="T5"/>
                  </a:cxn>
                  <a:cxn ang="0">
                    <a:pos x="T6" y="T7"/>
                  </a:cxn>
                  <a:cxn ang="0">
                    <a:pos x="T8" y="T9"/>
                  </a:cxn>
                </a:cxnLst>
                <a:rect l="0" t="0" r="r" b="b"/>
                <a:pathLst>
                  <a:path w="6248" h="2833">
                    <a:moveTo>
                      <a:pt x="6247" y="2832"/>
                    </a:moveTo>
                    <a:lnTo>
                      <a:pt x="0" y="2832"/>
                    </a:lnTo>
                    <a:lnTo>
                      <a:pt x="0" y="0"/>
                    </a:lnTo>
                    <a:lnTo>
                      <a:pt x="6247" y="0"/>
                    </a:lnTo>
                    <a:lnTo>
                      <a:pt x="6247" y="2832"/>
                    </a:lnTo>
                  </a:path>
                </a:pathLst>
              </a:custGeom>
              <a:noFill/>
              <a:ln w="41275" cap="flat">
                <a:solidFill>
                  <a:srgbClr val="235689"/>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B4009E"/>
                  </a:solidFill>
                  <a:effectLst/>
                  <a:uLnTx/>
                  <a:uFillTx/>
                  <a:latin typeface="Segoe UI"/>
                  <a:ea typeface="+mn-ea"/>
                  <a:cs typeface="+mn-cs"/>
                </a:endParaRPr>
              </a:p>
            </p:txBody>
          </p:sp>
          <p:sp>
            <p:nvSpPr>
              <p:cNvPr id="10" name="Freeform 3">
                <a:extLst>
                  <a:ext uri="{FF2B5EF4-FFF2-40B4-BE49-F238E27FC236}">
                    <a16:creationId xmlns:a16="http://schemas.microsoft.com/office/drawing/2014/main" id="{F5AADED6-F76C-D142-A7AD-7891049C2751}"/>
                  </a:ext>
                </a:extLst>
              </p:cNvPr>
              <p:cNvSpPr>
                <a:spLocks noChangeArrowheads="1"/>
              </p:cNvSpPr>
              <p:nvPr/>
            </p:nvSpPr>
            <p:spPr bwMode="auto">
              <a:xfrm>
                <a:off x="882" y="850"/>
                <a:ext cx="390" cy="461"/>
              </a:xfrm>
              <a:custGeom>
                <a:avLst/>
                <a:gdLst>
                  <a:gd name="T0" fmla="*/ 1721 w 1722"/>
                  <a:gd name="T1" fmla="*/ 1019 h 2039"/>
                  <a:gd name="T2" fmla="*/ 1721 w 1722"/>
                  <a:gd name="T3" fmla="*/ 1019 h 2039"/>
                  <a:gd name="T4" fmla="*/ 861 w 1722"/>
                  <a:gd name="T5" fmla="*/ 2038 h 2039"/>
                  <a:gd name="T6" fmla="*/ 0 w 1722"/>
                  <a:gd name="T7" fmla="*/ 1019 h 2039"/>
                  <a:gd name="T8" fmla="*/ 861 w 1722"/>
                  <a:gd name="T9" fmla="*/ 0 h 2039"/>
                  <a:gd name="T10" fmla="*/ 1721 w 1722"/>
                  <a:gd name="T11" fmla="*/ 1019 h 2039"/>
                </a:gdLst>
                <a:ahLst/>
                <a:cxnLst>
                  <a:cxn ang="0">
                    <a:pos x="T0" y="T1"/>
                  </a:cxn>
                  <a:cxn ang="0">
                    <a:pos x="T2" y="T3"/>
                  </a:cxn>
                  <a:cxn ang="0">
                    <a:pos x="T4" y="T5"/>
                  </a:cxn>
                  <a:cxn ang="0">
                    <a:pos x="T6" y="T7"/>
                  </a:cxn>
                  <a:cxn ang="0">
                    <a:pos x="T8" y="T9"/>
                  </a:cxn>
                  <a:cxn ang="0">
                    <a:pos x="T10" y="T11"/>
                  </a:cxn>
                </a:cxnLst>
                <a:rect l="0" t="0" r="r" b="b"/>
                <a:pathLst>
                  <a:path w="1722" h="2039">
                    <a:moveTo>
                      <a:pt x="1721" y="1019"/>
                    </a:moveTo>
                    <a:lnTo>
                      <a:pt x="1721" y="1019"/>
                    </a:lnTo>
                    <a:cubicBezTo>
                      <a:pt x="1721" y="1588"/>
                      <a:pt x="1337" y="2038"/>
                      <a:pt x="861" y="2038"/>
                    </a:cubicBezTo>
                    <a:cubicBezTo>
                      <a:pt x="384" y="2038"/>
                      <a:pt x="0" y="1588"/>
                      <a:pt x="0" y="1019"/>
                    </a:cubicBezTo>
                    <a:cubicBezTo>
                      <a:pt x="0" y="463"/>
                      <a:pt x="384" y="0"/>
                      <a:pt x="861" y="0"/>
                    </a:cubicBezTo>
                    <a:cubicBezTo>
                      <a:pt x="1337" y="0"/>
                      <a:pt x="1721" y="463"/>
                      <a:pt x="1721" y="1019"/>
                    </a:cubicBezTo>
                  </a:path>
                </a:pathLst>
              </a:custGeom>
              <a:noFill/>
              <a:ln w="41275" cap="flat">
                <a:solidFill>
                  <a:srgbClr val="3076BC"/>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B4009E"/>
                  </a:solidFill>
                  <a:effectLst/>
                  <a:uLnTx/>
                  <a:uFillTx/>
                  <a:latin typeface="Segoe UI"/>
                  <a:ea typeface="+mn-ea"/>
                  <a:cs typeface="+mn-cs"/>
                </a:endParaRPr>
              </a:p>
            </p:txBody>
          </p:sp>
          <p:sp>
            <p:nvSpPr>
              <p:cNvPr id="11" name="Freeform 4">
                <a:extLst>
                  <a:ext uri="{FF2B5EF4-FFF2-40B4-BE49-F238E27FC236}">
                    <a16:creationId xmlns:a16="http://schemas.microsoft.com/office/drawing/2014/main" id="{ABDCF4F9-90E4-8446-A455-4EB1E4E4596C}"/>
                  </a:ext>
                </a:extLst>
              </p:cNvPr>
              <p:cNvSpPr>
                <a:spLocks noChangeArrowheads="1"/>
              </p:cNvSpPr>
              <p:nvPr/>
            </p:nvSpPr>
            <p:spPr bwMode="auto">
              <a:xfrm>
                <a:off x="522" y="994"/>
                <a:ext cx="176" cy="176"/>
              </a:xfrm>
              <a:custGeom>
                <a:avLst/>
                <a:gdLst>
                  <a:gd name="T0" fmla="*/ 0 w 782"/>
                  <a:gd name="T1" fmla="*/ 384 h 782"/>
                  <a:gd name="T2" fmla="*/ 0 w 782"/>
                  <a:gd name="T3" fmla="*/ 384 h 782"/>
                  <a:gd name="T4" fmla="*/ 397 w 782"/>
                  <a:gd name="T5" fmla="*/ 0 h 782"/>
                  <a:gd name="T6" fmla="*/ 781 w 782"/>
                  <a:gd name="T7" fmla="*/ 384 h 782"/>
                  <a:gd name="T8" fmla="*/ 397 w 782"/>
                  <a:gd name="T9" fmla="*/ 781 h 782"/>
                  <a:gd name="T10" fmla="*/ 0 w 782"/>
                  <a:gd name="T11" fmla="*/ 384 h 782"/>
                </a:gdLst>
                <a:ahLst/>
                <a:cxnLst>
                  <a:cxn ang="0">
                    <a:pos x="T0" y="T1"/>
                  </a:cxn>
                  <a:cxn ang="0">
                    <a:pos x="T2" y="T3"/>
                  </a:cxn>
                  <a:cxn ang="0">
                    <a:pos x="T4" y="T5"/>
                  </a:cxn>
                  <a:cxn ang="0">
                    <a:pos x="T6" y="T7"/>
                  </a:cxn>
                  <a:cxn ang="0">
                    <a:pos x="T8" y="T9"/>
                  </a:cxn>
                  <a:cxn ang="0">
                    <a:pos x="T10" y="T11"/>
                  </a:cxn>
                </a:cxnLst>
                <a:rect l="0" t="0" r="r" b="b"/>
                <a:pathLst>
                  <a:path w="782" h="782">
                    <a:moveTo>
                      <a:pt x="0" y="384"/>
                    </a:moveTo>
                    <a:lnTo>
                      <a:pt x="0" y="384"/>
                    </a:lnTo>
                    <a:cubicBezTo>
                      <a:pt x="0" y="172"/>
                      <a:pt x="185" y="0"/>
                      <a:pt x="397" y="0"/>
                    </a:cubicBezTo>
                    <a:cubicBezTo>
                      <a:pt x="609" y="0"/>
                      <a:pt x="781" y="172"/>
                      <a:pt x="781" y="384"/>
                    </a:cubicBezTo>
                    <a:cubicBezTo>
                      <a:pt x="781" y="609"/>
                      <a:pt x="609" y="781"/>
                      <a:pt x="397" y="781"/>
                    </a:cubicBezTo>
                    <a:cubicBezTo>
                      <a:pt x="185" y="781"/>
                      <a:pt x="0" y="609"/>
                      <a:pt x="0" y="384"/>
                    </a:cubicBezTo>
                  </a:path>
                </a:pathLst>
              </a:custGeom>
              <a:noFill/>
              <a:ln w="41275" cap="flat">
                <a:solidFill>
                  <a:srgbClr val="3076BC"/>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B4009E"/>
                  </a:solidFill>
                  <a:effectLst/>
                  <a:uLnTx/>
                  <a:uFillTx/>
                  <a:latin typeface="Segoe UI"/>
                  <a:ea typeface="+mn-ea"/>
                  <a:cs typeface="+mn-cs"/>
                </a:endParaRPr>
              </a:p>
            </p:txBody>
          </p:sp>
          <p:sp>
            <p:nvSpPr>
              <p:cNvPr id="12" name="Freeform 5">
                <a:extLst>
                  <a:ext uri="{FF2B5EF4-FFF2-40B4-BE49-F238E27FC236}">
                    <a16:creationId xmlns:a16="http://schemas.microsoft.com/office/drawing/2014/main" id="{C8ABF2D5-FA7E-0F46-BF11-ADC0AC6A6364}"/>
                  </a:ext>
                </a:extLst>
              </p:cNvPr>
              <p:cNvSpPr>
                <a:spLocks noChangeArrowheads="1"/>
              </p:cNvSpPr>
              <p:nvPr/>
            </p:nvSpPr>
            <p:spPr bwMode="auto">
              <a:xfrm>
                <a:off x="1455" y="994"/>
                <a:ext cx="176" cy="176"/>
              </a:xfrm>
              <a:custGeom>
                <a:avLst/>
                <a:gdLst>
                  <a:gd name="T0" fmla="*/ 0 w 782"/>
                  <a:gd name="T1" fmla="*/ 384 h 782"/>
                  <a:gd name="T2" fmla="*/ 0 w 782"/>
                  <a:gd name="T3" fmla="*/ 384 h 782"/>
                  <a:gd name="T4" fmla="*/ 384 w 782"/>
                  <a:gd name="T5" fmla="*/ 0 h 782"/>
                  <a:gd name="T6" fmla="*/ 781 w 782"/>
                  <a:gd name="T7" fmla="*/ 384 h 782"/>
                  <a:gd name="T8" fmla="*/ 384 w 782"/>
                  <a:gd name="T9" fmla="*/ 781 h 782"/>
                  <a:gd name="T10" fmla="*/ 0 w 782"/>
                  <a:gd name="T11" fmla="*/ 384 h 782"/>
                </a:gdLst>
                <a:ahLst/>
                <a:cxnLst>
                  <a:cxn ang="0">
                    <a:pos x="T0" y="T1"/>
                  </a:cxn>
                  <a:cxn ang="0">
                    <a:pos x="T2" y="T3"/>
                  </a:cxn>
                  <a:cxn ang="0">
                    <a:pos x="T4" y="T5"/>
                  </a:cxn>
                  <a:cxn ang="0">
                    <a:pos x="T6" y="T7"/>
                  </a:cxn>
                  <a:cxn ang="0">
                    <a:pos x="T8" y="T9"/>
                  </a:cxn>
                  <a:cxn ang="0">
                    <a:pos x="T10" y="T11"/>
                  </a:cxn>
                </a:cxnLst>
                <a:rect l="0" t="0" r="r" b="b"/>
                <a:pathLst>
                  <a:path w="782" h="782">
                    <a:moveTo>
                      <a:pt x="0" y="384"/>
                    </a:moveTo>
                    <a:lnTo>
                      <a:pt x="0" y="384"/>
                    </a:lnTo>
                    <a:cubicBezTo>
                      <a:pt x="0" y="172"/>
                      <a:pt x="172" y="0"/>
                      <a:pt x="384" y="0"/>
                    </a:cubicBezTo>
                    <a:cubicBezTo>
                      <a:pt x="609" y="0"/>
                      <a:pt x="781" y="172"/>
                      <a:pt x="781" y="384"/>
                    </a:cubicBezTo>
                    <a:cubicBezTo>
                      <a:pt x="781" y="609"/>
                      <a:pt x="609" y="781"/>
                      <a:pt x="384" y="781"/>
                    </a:cubicBezTo>
                    <a:cubicBezTo>
                      <a:pt x="172" y="781"/>
                      <a:pt x="0" y="609"/>
                      <a:pt x="0" y="384"/>
                    </a:cubicBezTo>
                  </a:path>
                </a:pathLst>
              </a:custGeom>
              <a:noFill/>
              <a:ln w="41275" cap="flat">
                <a:solidFill>
                  <a:srgbClr val="3076BC"/>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B4009E"/>
                  </a:solidFill>
                  <a:effectLst/>
                  <a:uLnTx/>
                  <a:uFillTx/>
                  <a:latin typeface="Segoe UI"/>
                  <a:ea typeface="+mn-ea"/>
                  <a:cs typeface="+mn-cs"/>
                </a:endParaRPr>
              </a:p>
            </p:txBody>
          </p:sp>
          <p:sp>
            <p:nvSpPr>
              <p:cNvPr id="13" name="Freeform 6">
                <a:extLst>
                  <a:ext uri="{FF2B5EF4-FFF2-40B4-BE49-F238E27FC236}">
                    <a16:creationId xmlns:a16="http://schemas.microsoft.com/office/drawing/2014/main" id="{30489C9E-46D4-C444-8D51-E7F89E288E90}"/>
                  </a:ext>
                </a:extLst>
              </p:cNvPr>
              <p:cNvSpPr>
                <a:spLocks noChangeArrowheads="1"/>
              </p:cNvSpPr>
              <p:nvPr/>
            </p:nvSpPr>
            <p:spPr bwMode="auto">
              <a:xfrm>
                <a:off x="699" y="529"/>
                <a:ext cx="1008" cy="200"/>
              </a:xfrm>
              <a:custGeom>
                <a:avLst/>
                <a:gdLst>
                  <a:gd name="T0" fmla="*/ 0 w 4448"/>
                  <a:gd name="T1" fmla="*/ 887 h 888"/>
                  <a:gd name="T2" fmla="*/ 4222 w 4448"/>
                  <a:gd name="T3" fmla="*/ 0 h 888"/>
                  <a:gd name="T4" fmla="*/ 4447 w 4448"/>
                  <a:gd name="T5" fmla="*/ 887 h 888"/>
                </a:gdLst>
                <a:ahLst/>
                <a:cxnLst>
                  <a:cxn ang="0">
                    <a:pos x="T0" y="T1"/>
                  </a:cxn>
                  <a:cxn ang="0">
                    <a:pos x="T2" y="T3"/>
                  </a:cxn>
                  <a:cxn ang="0">
                    <a:pos x="T4" y="T5"/>
                  </a:cxn>
                </a:cxnLst>
                <a:rect l="0" t="0" r="r" b="b"/>
                <a:pathLst>
                  <a:path w="4448" h="888">
                    <a:moveTo>
                      <a:pt x="0" y="887"/>
                    </a:moveTo>
                    <a:lnTo>
                      <a:pt x="4222" y="0"/>
                    </a:lnTo>
                    <a:lnTo>
                      <a:pt x="4447" y="887"/>
                    </a:lnTo>
                  </a:path>
                </a:pathLst>
              </a:custGeom>
              <a:noFill/>
              <a:ln w="41275" cap="flat">
                <a:solidFill>
                  <a:srgbClr val="235689"/>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B4009E"/>
                  </a:solidFill>
                  <a:effectLst/>
                  <a:uLnTx/>
                  <a:uFillTx/>
                  <a:latin typeface="Segoe UI"/>
                  <a:ea typeface="+mn-ea"/>
                  <a:cs typeface="+mn-cs"/>
                </a:endParaRPr>
              </a:p>
            </p:txBody>
          </p:sp>
          <p:sp>
            <p:nvSpPr>
              <p:cNvPr id="14" name="Freeform 7">
                <a:extLst>
                  <a:ext uri="{FF2B5EF4-FFF2-40B4-BE49-F238E27FC236}">
                    <a16:creationId xmlns:a16="http://schemas.microsoft.com/office/drawing/2014/main" id="{0DC49DA0-390D-C446-8928-5D58E18F3807}"/>
                  </a:ext>
                </a:extLst>
              </p:cNvPr>
              <p:cNvSpPr>
                <a:spLocks noChangeArrowheads="1"/>
              </p:cNvSpPr>
              <p:nvPr/>
            </p:nvSpPr>
            <p:spPr bwMode="auto">
              <a:xfrm>
                <a:off x="522" y="346"/>
                <a:ext cx="1005" cy="383"/>
              </a:xfrm>
              <a:custGeom>
                <a:avLst/>
                <a:gdLst>
                  <a:gd name="T0" fmla="*/ 0 w 4435"/>
                  <a:gd name="T1" fmla="*/ 1694 h 1695"/>
                  <a:gd name="T2" fmla="*/ 4103 w 4435"/>
                  <a:gd name="T3" fmla="*/ 0 h 1695"/>
                  <a:gd name="T4" fmla="*/ 4434 w 4435"/>
                  <a:gd name="T5" fmla="*/ 715 h 1695"/>
                </a:gdLst>
                <a:ahLst/>
                <a:cxnLst>
                  <a:cxn ang="0">
                    <a:pos x="T0" y="T1"/>
                  </a:cxn>
                  <a:cxn ang="0">
                    <a:pos x="T2" y="T3"/>
                  </a:cxn>
                  <a:cxn ang="0">
                    <a:pos x="T4" y="T5"/>
                  </a:cxn>
                </a:cxnLst>
                <a:rect l="0" t="0" r="r" b="b"/>
                <a:pathLst>
                  <a:path w="4435" h="1695">
                    <a:moveTo>
                      <a:pt x="0" y="1694"/>
                    </a:moveTo>
                    <a:lnTo>
                      <a:pt x="4103" y="0"/>
                    </a:lnTo>
                    <a:lnTo>
                      <a:pt x="4434" y="715"/>
                    </a:lnTo>
                  </a:path>
                </a:pathLst>
              </a:custGeom>
              <a:noFill/>
              <a:ln w="41275" cap="flat">
                <a:solidFill>
                  <a:srgbClr val="235689"/>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B4009E"/>
                  </a:solidFill>
                  <a:effectLst/>
                  <a:uLnTx/>
                  <a:uFillTx/>
                  <a:latin typeface="Segoe UI"/>
                  <a:ea typeface="+mn-ea"/>
                  <a:cs typeface="+mn-cs"/>
                </a:endParaRPr>
              </a:p>
            </p:txBody>
          </p:sp>
        </p:grpSp>
        <p:sp>
          <p:nvSpPr>
            <p:cNvPr id="8" name="Rectangle 7">
              <a:extLst>
                <a:ext uri="{FF2B5EF4-FFF2-40B4-BE49-F238E27FC236}">
                  <a16:creationId xmlns:a16="http://schemas.microsoft.com/office/drawing/2014/main" id="{B04C390F-CA2C-4044-B738-6CE2B43061D0}"/>
                </a:ext>
              </a:extLst>
            </p:cNvPr>
            <p:cNvSpPr/>
            <p:nvPr/>
          </p:nvSpPr>
          <p:spPr>
            <a:xfrm>
              <a:off x="4539353" y="4198939"/>
              <a:ext cx="3113294" cy="480131"/>
            </a:xfrm>
            <a:prstGeom prst="rect">
              <a:avLst/>
            </a:prstGeom>
            <a:ln>
              <a:noFill/>
            </a:ln>
          </p:spPr>
          <p:txBody>
            <a:bodyPr wrap="square">
              <a:sp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Scalability</a:t>
              </a:r>
            </a:p>
          </p:txBody>
        </p:sp>
      </p:grpSp>
      <p:grpSp>
        <p:nvGrpSpPr>
          <p:cNvPr id="16" name="Group 15">
            <a:extLst>
              <a:ext uri="{FF2B5EF4-FFF2-40B4-BE49-F238E27FC236}">
                <a16:creationId xmlns:a16="http://schemas.microsoft.com/office/drawing/2014/main" id="{85F09F04-4FFB-6F4C-B1E5-A59484E5CD3A}"/>
              </a:ext>
            </a:extLst>
          </p:cNvPr>
          <p:cNvGrpSpPr/>
          <p:nvPr/>
        </p:nvGrpSpPr>
        <p:grpSpPr>
          <a:xfrm>
            <a:off x="1224198" y="2918588"/>
            <a:ext cx="3113294" cy="1945873"/>
            <a:chOff x="1125158" y="2733197"/>
            <a:chExt cx="3113294" cy="1945873"/>
          </a:xfrm>
        </p:grpSpPr>
        <p:sp>
          <p:nvSpPr>
            <p:cNvPr id="18" name="Rectangle 17">
              <a:extLst>
                <a:ext uri="{FF2B5EF4-FFF2-40B4-BE49-F238E27FC236}">
                  <a16:creationId xmlns:a16="http://schemas.microsoft.com/office/drawing/2014/main" id="{E4FFCDE3-8F94-FA4D-BF12-D7E99331C6FA}"/>
                </a:ext>
              </a:extLst>
            </p:cNvPr>
            <p:cNvSpPr/>
            <p:nvPr/>
          </p:nvSpPr>
          <p:spPr>
            <a:xfrm>
              <a:off x="1125158" y="4198939"/>
              <a:ext cx="3113294" cy="480131"/>
            </a:xfrm>
            <a:prstGeom prst="rect">
              <a:avLst/>
            </a:prstGeom>
            <a:ln>
              <a:noFill/>
            </a:ln>
          </p:spPr>
          <p:txBody>
            <a:bodyPr wrap="square">
              <a:sp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Low latency</a:t>
              </a:r>
            </a:p>
          </p:txBody>
        </p:sp>
        <p:grpSp>
          <p:nvGrpSpPr>
            <p:cNvPr id="19" name="Group 18">
              <a:extLst>
                <a:ext uri="{FF2B5EF4-FFF2-40B4-BE49-F238E27FC236}">
                  <a16:creationId xmlns:a16="http://schemas.microsoft.com/office/drawing/2014/main" id="{DFC04C24-B249-C34C-BCF0-D0DCD98372B3}"/>
                </a:ext>
              </a:extLst>
            </p:cNvPr>
            <p:cNvGrpSpPr/>
            <p:nvPr/>
          </p:nvGrpSpPr>
          <p:grpSpPr>
            <a:xfrm>
              <a:off x="1458625" y="2733197"/>
              <a:ext cx="2473613" cy="1229206"/>
              <a:chOff x="1458625" y="2733197"/>
              <a:chExt cx="2473613" cy="1229206"/>
            </a:xfrm>
          </p:grpSpPr>
          <p:sp>
            <p:nvSpPr>
              <p:cNvPr id="20" name="Freeform 9">
                <a:extLst>
                  <a:ext uri="{FF2B5EF4-FFF2-40B4-BE49-F238E27FC236}">
                    <a16:creationId xmlns:a16="http://schemas.microsoft.com/office/drawing/2014/main" id="{D84E4697-B06C-EC4C-9289-9D0BDD09A3B5}"/>
                  </a:ext>
                </a:extLst>
              </p:cNvPr>
              <p:cNvSpPr>
                <a:spLocks noChangeArrowheads="1"/>
              </p:cNvSpPr>
              <p:nvPr/>
            </p:nvSpPr>
            <p:spPr bwMode="auto">
              <a:xfrm>
                <a:off x="1504628" y="2735265"/>
                <a:ext cx="2382838" cy="946150"/>
              </a:xfrm>
              <a:custGeom>
                <a:avLst/>
                <a:gdLst>
                  <a:gd name="T0" fmla="*/ 3311 w 6623"/>
                  <a:gd name="T1" fmla="*/ 0 h 2631"/>
                  <a:gd name="T2" fmla="*/ 3311 w 6623"/>
                  <a:gd name="T3" fmla="*/ 353 h 2631"/>
                  <a:gd name="T4" fmla="*/ 3311 w 6623"/>
                  <a:gd name="T5" fmla="*/ 0 h 2631"/>
                  <a:gd name="T6" fmla="*/ 2421 w 6623"/>
                  <a:gd name="T7" fmla="*/ 118 h 2631"/>
                  <a:gd name="T8" fmla="*/ 2513 w 6623"/>
                  <a:gd name="T9" fmla="*/ 458 h 2631"/>
                  <a:gd name="T10" fmla="*/ 2421 w 6623"/>
                  <a:gd name="T11" fmla="*/ 118 h 2631"/>
                  <a:gd name="T12" fmla="*/ 1596 w 6623"/>
                  <a:gd name="T13" fmla="*/ 458 h 2631"/>
                  <a:gd name="T14" fmla="*/ 1780 w 6623"/>
                  <a:gd name="T15" fmla="*/ 759 h 2631"/>
                  <a:gd name="T16" fmla="*/ 1596 w 6623"/>
                  <a:gd name="T17" fmla="*/ 458 h 2631"/>
                  <a:gd name="T18" fmla="*/ 1138 w 6623"/>
                  <a:gd name="T19" fmla="*/ 1256 h 2631"/>
                  <a:gd name="T20" fmla="*/ 890 w 6623"/>
                  <a:gd name="T21" fmla="*/ 995 h 2631"/>
                  <a:gd name="T22" fmla="*/ 1138 w 6623"/>
                  <a:gd name="T23" fmla="*/ 1256 h 2631"/>
                  <a:gd name="T24" fmla="*/ 340 w 6623"/>
                  <a:gd name="T25" fmla="*/ 1714 h 2631"/>
                  <a:gd name="T26" fmla="*/ 654 w 6623"/>
                  <a:gd name="T27" fmla="*/ 1885 h 2631"/>
                  <a:gd name="T28" fmla="*/ 340 w 6623"/>
                  <a:gd name="T29" fmla="*/ 1714 h 2631"/>
                  <a:gd name="T30" fmla="*/ 353 w 6623"/>
                  <a:gd name="T31" fmla="*/ 2630 h 2631"/>
                  <a:gd name="T32" fmla="*/ 0 w 6623"/>
                  <a:gd name="T33" fmla="*/ 2539 h 2631"/>
                  <a:gd name="T34" fmla="*/ 353 w 6623"/>
                  <a:gd name="T35" fmla="*/ 2630 h 2631"/>
                  <a:gd name="T36" fmla="*/ 6622 w 6623"/>
                  <a:gd name="T37" fmla="*/ 2539 h 2631"/>
                  <a:gd name="T38" fmla="*/ 6282 w 6623"/>
                  <a:gd name="T39" fmla="*/ 2630 h 2631"/>
                  <a:gd name="T40" fmla="*/ 6622 w 6623"/>
                  <a:gd name="T41" fmla="*/ 2539 h 2631"/>
                  <a:gd name="T42" fmla="*/ 6282 w 6623"/>
                  <a:gd name="T43" fmla="*/ 1714 h 2631"/>
                  <a:gd name="T44" fmla="*/ 5968 w 6623"/>
                  <a:gd name="T45" fmla="*/ 1885 h 2631"/>
                  <a:gd name="T46" fmla="*/ 6282 w 6623"/>
                  <a:gd name="T47" fmla="*/ 1714 h 2631"/>
                  <a:gd name="T48" fmla="*/ 5732 w 6623"/>
                  <a:gd name="T49" fmla="*/ 995 h 2631"/>
                  <a:gd name="T50" fmla="*/ 5484 w 6623"/>
                  <a:gd name="T51" fmla="*/ 1256 h 2631"/>
                  <a:gd name="T52" fmla="*/ 5732 w 6623"/>
                  <a:gd name="T53" fmla="*/ 995 h 2631"/>
                  <a:gd name="T54" fmla="*/ 5025 w 6623"/>
                  <a:gd name="T55" fmla="*/ 458 h 2631"/>
                  <a:gd name="T56" fmla="*/ 4842 w 6623"/>
                  <a:gd name="T57" fmla="*/ 759 h 2631"/>
                  <a:gd name="T58" fmla="*/ 5025 w 6623"/>
                  <a:gd name="T59" fmla="*/ 458 h 2631"/>
                  <a:gd name="T60" fmla="*/ 4201 w 6623"/>
                  <a:gd name="T61" fmla="*/ 118 h 2631"/>
                  <a:gd name="T62" fmla="*/ 4109 w 6623"/>
                  <a:gd name="T63" fmla="*/ 458 h 2631"/>
                  <a:gd name="T64" fmla="*/ 4201 w 6623"/>
                  <a:gd name="T65" fmla="*/ 118 h 2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23" h="2631">
                    <a:moveTo>
                      <a:pt x="3311" y="0"/>
                    </a:moveTo>
                    <a:lnTo>
                      <a:pt x="3311" y="353"/>
                    </a:lnTo>
                    <a:lnTo>
                      <a:pt x="3311" y="0"/>
                    </a:lnTo>
                    <a:close/>
                    <a:moveTo>
                      <a:pt x="2421" y="118"/>
                    </a:moveTo>
                    <a:lnTo>
                      <a:pt x="2513" y="458"/>
                    </a:lnTo>
                    <a:lnTo>
                      <a:pt x="2421" y="118"/>
                    </a:lnTo>
                    <a:close/>
                    <a:moveTo>
                      <a:pt x="1596" y="458"/>
                    </a:moveTo>
                    <a:lnTo>
                      <a:pt x="1780" y="759"/>
                    </a:lnTo>
                    <a:lnTo>
                      <a:pt x="1596" y="458"/>
                    </a:lnTo>
                    <a:close/>
                    <a:moveTo>
                      <a:pt x="1138" y="1256"/>
                    </a:moveTo>
                    <a:lnTo>
                      <a:pt x="890" y="995"/>
                    </a:lnTo>
                    <a:lnTo>
                      <a:pt x="1138" y="1256"/>
                    </a:lnTo>
                    <a:close/>
                    <a:moveTo>
                      <a:pt x="340" y="1714"/>
                    </a:moveTo>
                    <a:lnTo>
                      <a:pt x="654" y="1885"/>
                    </a:lnTo>
                    <a:lnTo>
                      <a:pt x="340" y="1714"/>
                    </a:lnTo>
                    <a:close/>
                    <a:moveTo>
                      <a:pt x="353" y="2630"/>
                    </a:moveTo>
                    <a:lnTo>
                      <a:pt x="0" y="2539"/>
                    </a:lnTo>
                    <a:lnTo>
                      <a:pt x="353" y="2630"/>
                    </a:lnTo>
                    <a:close/>
                    <a:moveTo>
                      <a:pt x="6622" y="2539"/>
                    </a:moveTo>
                    <a:lnTo>
                      <a:pt x="6282" y="2630"/>
                    </a:lnTo>
                    <a:lnTo>
                      <a:pt x="6622" y="2539"/>
                    </a:lnTo>
                    <a:close/>
                    <a:moveTo>
                      <a:pt x="6282" y="1714"/>
                    </a:moveTo>
                    <a:lnTo>
                      <a:pt x="5968" y="1885"/>
                    </a:lnTo>
                    <a:lnTo>
                      <a:pt x="6282" y="1714"/>
                    </a:lnTo>
                    <a:close/>
                    <a:moveTo>
                      <a:pt x="5732" y="995"/>
                    </a:moveTo>
                    <a:lnTo>
                      <a:pt x="5484" y="1256"/>
                    </a:lnTo>
                    <a:lnTo>
                      <a:pt x="5732" y="995"/>
                    </a:lnTo>
                    <a:close/>
                    <a:moveTo>
                      <a:pt x="5025" y="458"/>
                    </a:moveTo>
                    <a:lnTo>
                      <a:pt x="4842" y="759"/>
                    </a:lnTo>
                    <a:lnTo>
                      <a:pt x="5025" y="458"/>
                    </a:lnTo>
                    <a:close/>
                    <a:moveTo>
                      <a:pt x="4201" y="118"/>
                    </a:moveTo>
                    <a:lnTo>
                      <a:pt x="4109" y="458"/>
                    </a:lnTo>
                    <a:lnTo>
                      <a:pt x="4201" y="118"/>
                    </a:lnTo>
                    <a:close/>
                  </a:path>
                </a:pathLst>
              </a:custGeom>
              <a:solidFill>
                <a:srgbClr val="CFE7F5"/>
              </a:solidFill>
              <a:ln w="41275" cap="flat">
                <a:solidFill>
                  <a:srgbClr val="23568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B4009E"/>
                  </a:solidFill>
                  <a:effectLst/>
                  <a:uLnTx/>
                  <a:uFillTx/>
                  <a:latin typeface="Segoe UI"/>
                  <a:ea typeface="+mn-ea"/>
                  <a:cs typeface="+mn-cs"/>
                </a:endParaRPr>
              </a:p>
            </p:txBody>
          </p:sp>
          <p:sp>
            <p:nvSpPr>
              <p:cNvPr id="21" name="Freeform 11">
                <a:extLst>
                  <a:ext uri="{FF2B5EF4-FFF2-40B4-BE49-F238E27FC236}">
                    <a16:creationId xmlns:a16="http://schemas.microsoft.com/office/drawing/2014/main" id="{894A978E-864D-AD44-9038-9101237C4B80}"/>
                  </a:ext>
                </a:extLst>
              </p:cNvPr>
              <p:cNvSpPr>
                <a:spLocks noChangeArrowheads="1"/>
              </p:cNvSpPr>
              <p:nvPr/>
            </p:nvSpPr>
            <p:spPr bwMode="auto">
              <a:xfrm>
                <a:off x="2531740" y="3808415"/>
                <a:ext cx="314325" cy="153988"/>
              </a:xfrm>
              <a:custGeom>
                <a:avLst/>
                <a:gdLst>
                  <a:gd name="T0" fmla="*/ 445 w 878"/>
                  <a:gd name="T1" fmla="*/ 0 h 433"/>
                  <a:gd name="T2" fmla="*/ 445 w 878"/>
                  <a:gd name="T3" fmla="*/ 0 h 433"/>
                  <a:gd name="T4" fmla="*/ 0 w 878"/>
                  <a:gd name="T5" fmla="*/ 432 h 433"/>
                  <a:gd name="T6" fmla="*/ 877 w 878"/>
                  <a:gd name="T7" fmla="*/ 432 h 433"/>
                  <a:gd name="T8" fmla="*/ 445 w 878"/>
                  <a:gd name="T9" fmla="*/ 0 h 433"/>
                </a:gdLst>
                <a:ahLst/>
                <a:cxnLst>
                  <a:cxn ang="0">
                    <a:pos x="T0" y="T1"/>
                  </a:cxn>
                  <a:cxn ang="0">
                    <a:pos x="T2" y="T3"/>
                  </a:cxn>
                  <a:cxn ang="0">
                    <a:pos x="T4" y="T5"/>
                  </a:cxn>
                  <a:cxn ang="0">
                    <a:pos x="T6" y="T7"/>
                  </a:cxn>
                  <a:cxn ang="0">
                    <a:pos x="T8" y="T9"/>
                  </a:cxn>
                </a:cxnLst>
                <a:rect l="0" t="0" r="r" b="b"/>
                <a:pathLst>
                  <a:path w="878" h="433">
                    <a:moveTo>
                      <a:pt x="445" y="0"/>
                    </a:moveTo>
                    <a:lnTo>
                      <a:pt x="445" y="0"/>
                    </a:lnTo>
                    <a:cubicBezTo>
                      <a:pt x="196" y="0"/>
                      <a:pt x="0" y="196"/>
                      <a:pt x="0" y="432"/>
                    </a:cubicBezTo>
                    <a:cubicBezTo>
                      <a:pt x="877" y="432"/>
                      <a:pt x="877" y="432"/>
                      <a:pt x="877" y="432"/>
                    </a:cubicBezTo>
                    <a:cubicBezTo>
                      <a:pt x="877" y="196"/>
                      <a:pt x="680" y="0"/>
                      <a:pt x="445" y="0"/>
                    </a:cubicBezTo>
                  </a:path>
                </a:pathLst>
              </a:custGeom>
              <a:solidFill>
                <a:srgbClr val="FFFFFF"/>
              </a:solidFill>
              <a:ln w="41275" cap="flat">
                <a:solidFill>
                  <a:srgbClr val="3076BC"/>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B4009E"/>
                  </a:solidFill>
                  <a:effectLst/>
                  <a:uLnTx/>
                  <a:uFillTx/>
                  <a:latin typeface="Segoe UI"/>
                  <a:ea typeface="+mn-ea"/>
                  <a:cs typeface="+mn-cs"/>
                </a:endParaRPr>
              </a:p>
            </p:txBody>
          </p:sp>
          <p:sp>
            <p:nvSpPr>
              <p:cNvPr id="22" name="Freeform 12">
                <a:extLst>
                  <a:ext uri="{FF2B5EF4-FFF2-40B4-BE49-F238E27FC236}">
                    <a16:creationId xmlns:a16="http://schemas.microsoft.com/office/drawing/2014/main" id="{1A7634E5-B868-D647-8CAF-566C200CA432}"/>
                  </a:ext>
                </a:extLst>
              </p:cNvPr>
              <p:cNvSpPr>
                <a:spLocks noChangeArrowheads="1"/>
              </p:cNvSpPr>
              <p:nvPr/>
            </p:nvSpPr>
            <p:spPr bwMode="auto">
              <a:xfrm flipH="1">
                <a:off x="1980083" y="3259138"/>
                <a:ext cx="658813" cy="658813"/>
              </a:xfrm>
              <a:custGeom>
                <a:avLst/>
                <a:gdLst>
                  <a:gd name="T0" fmla="*/ 236 w 1833"/>
                  <a:gd name="T1" fmla="*/ 1833 h 1834"/>
                  <a:gd name="T2" fmla="*/ 1832 w 1833"/>
                  <a:gd name="T3" fmla="*/ 0 h 1834"/>
                  <a:gd name="T4" fmla="*/ 0 w 1833"/>
                  <a:gd name="T5" fmla="*/ 1584 h 1834"/>
                </a:gdLst>
                <a:ahLst/>
                <a:cxnLst>
                  <a:cxn ang="0">
                    <a:pos x="T0" y="T1"/>
                  </a:cxn>
                  <a:cxn ang="0">
                    <a:pos x="T2" y="T3"/>
                  </a:cxn>
                  <a:cxn ang="0">
                    <a:pos x="T4" y="T5"/>
                  </a:cxn>
                </a:cxnLst>
                <a:rect l="0" t="0" r="r" b="b"/>
                <a:pathLst>
                  <a:path w="1833" h="1834">
                    <a:moveTo>
                      <a:pt x="236" y="1833"/>
                    </a:moveTo>
                    <a:lnTo>
                      <a:pt x="1832" y="0"/>
                    </a:lnTo>
                    <a:lnTo>
                      <a:pt x="0" y="1584"/>
                    </a:lnTo>
                  </a:path>
                </a:pathLst>
              </a:custGeom>
              <a:solidFill>
                <a:srgbClr val="FFFFFF"/>
              </a:solidFill>
              <a:ln w="41275" cap="flat">
                <a:solidFill>
                  <a:srgbClr val="3076BC"/>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B4009E"/>
                  </a:solidFill>
                  <a:effectLst/>
                  <a:uLnTx/>
                  <a:uFillTx/>
                  <a:latin typeface="Segoe UI"/>
                  <a:ea typeface="+mn-ea"/>
                  <a:cs typeface="+mn-cs"/>
                </a:endParaRPr>
              </a:p>
            </p:txBody>
          </p:sp>
          <p:sp>
            <p:nvSpPr>
              <p:cNvPr id="23" name="Freeform 22">
                <a:extLst>
                  <a:ext uri="{FF2B5EF4-FFF2-40B4-BE49-F238E27FC236}">
                    <a16:creationId xmlns:a16="http://schemas.microsoft.com/office/drawing/2014/main" id="{35BB1DB5-8879-8F42-968B-22A0F4D77D1F}"/>
                  </a:ext>
                </a:extLst>
              </p:cNvPr>
              <p:cNvSpPr/>
              <p:nvPr/>
            </p:nvSpPr>
            <p:spPr bwMode="auto">
              <a:xfrm>
                <a:off x="1458625" y="2733197"/>
                <a:ext cx="2473613" cy="1229206"/>
              </a:xfrm>
              <a:custGeom>
                <a:avLst/>
                <a:gdLst>
                  <a:gd name="connsiteX0" fmla="*/ 1226737 w 2453474"/>
                  <a:gd name="connsiteY0" fmla="*/ 0 h 1219198"/>
                  <a:gd name="connsiteX1" fmla="*/ 2447539 w 2453474"/>
                  <a:gd name="connsiteY1" fmla="*/ 1101670 h 1219198"/>
                  <a:gd name="connsiteX2" fmla="*/ 2453474 w 2453474"/>
                  <a:gd name="connsiteY2" fmla="*/ 1219198 h 1219198"/>
                  <a:gd name="connsiteX3" fmla="*/ 0 w 2453474"/>
                  <a:gd name="connsiteY3" fmla="*/ 1219198 h 1219198"/>
                  <a:gd name="connsiteX4" fmla="*/ 5935 w 2453474"/>
                  <a:gd name="connsiteY4" fmla="*/ 1101670 h 1219198"/>
                  <a:gd name="connsiteX5" fmla="*/ 1226737 w 2453474"/>
                  <a:gd name="connsiteY5" fmla="*/ 0 h 1219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3474" h="1219198">
                    <a:moveTo>
                      <a:pt x="1226737" y="0"/>
                    </a:moveTo>
                    <a:cubicBezTo>
                      <a:pt x="1862109" y="0"/>
                      <a:pt x="2384698" y="482878"/>
                      <a:pt x="2447539" y="1101670"/>
                    </a:cubicBezTo>
                    <a:lnTo>
                      <a:pt x="2453474" y="1219198"/>
                    </a:lnTo>
                    <a:lnTo>
                      <a:pt x="0" y="1219198"/>
                    </a:lnTo>
                    <a:lnTo>
                      <a:pt x="5935" y="1101670"/>
                    </a:lnTo>
                    <a:cubicBezTo>
                      <a:pt x="68776" y="482878"/>
                      <a:pt x="591365" y="0"/>
                      <a:pt x="1226737" y="0"/>
                    </a:cubicBezTo>
                    <a:close/>
                  </a:path>
                </a:pathLst>
              </a:custGeom>
              <a:noFill/>
              <a:ln w="41275">
                <a:solidFill>
                  <a:srgbClr val="235689"/>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rgbClr val="B4009E"/>
                  </a:solidFill>
                  <a:effectLst/>
                  <a:uLnTx/>
                  <a:uFillTx/>
                  <a:latin typeface="Segoe UI"/>
                  <a:ea typeface="Segoe UI" pitchFamily="34" charset="0"/>
                  <a:cs typeface="Segoe UI" pitchFamily="34" charset="0"/>
                </a:endParaRPr>
              </a:p>
            </p:txBody>
          </p:sp>
        </p:grpSp>
      </p:grpSp>
      <p:grpSp>
        <p:nvGrpSpPr>
          <p:cNvPr id="2" name="Group 1">
            <a:extLst>
              <a:ext uri="{FF2B5EF4-FFF2-40B4-BE49-F238E27FC236}">
                <a16:creationId xmlns:a16="http://schemas.microsoft.com/office/drawing/2014/main" id="{F0F71B9D-FCF9-45C5-8EEA-8F8439B4DBAD}"/>
              </a:ext>
            </a:extLst>
          </p:cNvPr>
          <p:cNvGrpSpPr/>
          <p:nvPr/>
        </p:nvGrpSpPr>
        <p:grpSpPr>
          <a:xfrm>
            <a:off x="8072623" y="2248744"/>
            <a:ext cx="3113294" cy="2657658"/>
            <a:chOff x="8002288" y="2115880"/>
            <a:chExt cx="3113294" cy="2657658"/>
          </a:xfrm>
        </p:grpSpPr>
        <p:sp>
          <p:nvSpPr>
            <p:cNvPr id="15" name="Rectangle 14">
              <a:extLst>
                <a:ext uri="{FF2B5EF4-FFF2-40B4-BE49-F238E27FC236}">
                  <a16:creationId xmlns:a16="http://schemas.microsoft.com/office/drawing/2014/main" id="{1FC1BB56-9348-2649-B282-FE56547E75DE}"/>
                </a:ext>
              </a:extLst>
            </p:cNvPr>
            <p:cNvSpPr/>
            <p:nvPr/>
          </p:nvSpPr>
          <p:spPr>
            <a:xfrm>
              <a:off x="8002288" y="4293407"/>
              <a:ext cx="3113294" cy="480131"/>
            </a:xfrm>
            <a:prstGeom prst="rect">
              <a:avLst/>
            </a:prstGeom>
            <a:ln>
              <a:noFill/>
            </a:ln>
          </p:spPr>
          <p:txBody>
            <a:bodyPr wrap="square">
              <a:sp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Flexibility</a:t>
              </a:r>
            </a:p>
          </p:txBody>
        </p:sp>
        <p:grpSp>
          <p:nvGrpSpPr>
            <p:cNvPr id="24" name="Group 23">
              <a:extLst>
                <a:ext uri="{FF2B5EF4-FFF2-40B4-BE49-F238E27FC236}">
                  <a16:creationId xmlns:a16="http://schemas.microsoft.com/office/drawing/2014/main" id="{50F13A03-6DF5-46EE-A9B4-74DC9AF164F8}"/>
                </a:ext>
              </a:extLst>
            </p:cNvPr>
            <p:cNvGrpSpPr/>
            <p:nvPr/>
          </p:nvGrpSpPr>
          <p:grpSpPr>
            <a:xfrm rot="10800000">
              <a:off x="8591756" y="2115880"/>
              <a:ext cx="1966537" cy="1988180"/>
              <a:chOff x="6856744" y="2832100"/>
              <a:chExt cx="2007526" cy="2029620"/>
            </a:xfrm>
          </p:grpSpPr>
          <p:grpSp>
            <p:nvGrpSpPr>
              <p:cNvPr id="25" name="Group 24">
                <a:extLst>
                  <a:ext uri="{FF2B5EF4-FFF2-40B4-BE49-F238E27FC236}">
                    <a16:creationId xmlns:a16="http://schemas.microsoft.com/office/drawing/2014/main" id="{6CBD0271-3E37-4AD4-89FF-A2F742A300AB}"/>
                  </a:ext>
                </a:extLst>
              </p:cNvPr>
              <p:cNvGrpSpPr/>
              <p:nvPr/>
            </p:nvGrpSpPr>
            <p:grpSpPr>
              <a:xfrm>
                <a:off x="7107238" y="2832100"/>
                <a:ext cx="1506537" cy="1736725"/>
                <a:chOff x="7107238" y="2832100"/>
                <a:chExt cx="1506537" cy="1736725"/>
              </a:xfrm>
            </p:grpSpPr>
            <p:sp>
              <p:nvSpPr>
                <p:cNvPr id="30" name="Freeform 31">
                  <a:extLst>
                    <a:ext uri="{FF2B5EF4-FFF2-40B4-BE49-F238E27FC236}">
                      <a16:creationId xmlns:a16="http://schemas.microsoft.com/office/drawing/2014/main" id="{00F8D200-4E86-4178-9661-9FDF05A378A5}"/>
                    </a:ext>
                  </a:extLst>
                </p:cNvPr>
                <p:cNvSpPr>
                  <a:spLocks noChangeArrowheads="1"/>
                </p:cNvSpPr>
                <p:nvPr/>
              </p:nvSpPr>
              <p:spPr bwMode="auto">
                <a:xfrm>
                  <a:off x="7107238" y="2832100"/>
                  <a:ext cx="1504950" cy="1736725"/>
                </a:xfrm>
                <a:custGeom>
                  <a:avLst/>
                  <a:gdLst>
                    <a:gd name="T0" fmla="*/ 2099 w 4184"/>
                    <a:gd name="T1" fmla="*/ 0 h 4827"/>
                    <a:gd name="T2" fmla="*/ 0 w 4184"/>
                    <a:gd name="T3" fmla="*/ 1206 h 4827"/>
                    <a:gd name="T4" fmla="*/ 0 w 4184"/>
                    <a:gd name="T5" fmla="*/ 3620 h 4827"/>
                    <a:gd name="T6" fmla="*/ 2099 w 4184"/>
                    <a:gd name="T7" fmla="*/ 4826 h 4827"/>
                    <a:gd name="T8" fmla="*/ 4183 w 4184"/>
                    <a:gd name="T9" fmla="*/ 3620 h 4827"/>
                    <a:gd name="T10" fmla="*/ 4183 w 4184"/>
                    <a:gd name="T11" fmla="*/ 1206 h 4827"/>
                    <a:gd name="T12" fmla="*/ 2099 w 4184"/>
                    <a:gd name="T13" fmla="*/ 0 h 4827"/>
                  </a:gdLst>
                  <a:ahLst/>
                  <a:cxnLst>
                    <a:cxn ang="0">
                      <a:pos x="T0" y="T1"/>
                    </a:cxn>
                    <a:cxn ang="0">
                      <a:pos x="T2" y="T3"/>
                    </a:cxn>
                    <a:cxn ang="0">
                      <a:pos x="T4" y="T5"/>
                    </a:cxn>
                    <a:cxn ang="0">
                      <a:pos x="T6" y="T7"/>
                    </a:cxn>
                    <a:cxn ang="0">
                      <a:pos x="T8" y="T9"/>
                    </a:cxn>
                    <a:cxn ang="0">
                      <a:pos x="T10" y="T11"/>
                    </a:cxn>
                    <a:cxn ang="0">
                      <a:pos x="T12" y="T13"/>
                    </a:cxn>
                  </a:cxnLst>
                  <a:rect l="0" t="0" r="r" b="b"/>
                  <a:pathLst>
                    <a:path w="4184" h="4827">
                      <a:moveTo>
                        <a:pt x="2099" y="0"/>
                      </a:moveTo>
                      <a:lnTo>
                        <a:pt x="0" y="1206"/>
                      </a:lnTo>
                      <a:lnTo>
                        <a:pt x="0" y="3620"/>
                      </a:lnTo>
                      <a:lnTo>
                        <a:pt x="2099" y="4826"/>
                      </a:lnTo>
                      <a:lnTo>
                        <a:pt x="4183" y="3620"/>
                      </a:lnTo>
                      <a:lnTo>
                        <a:pt x="4183" y="1206"/>
                      </a:lnTo>
                      <a:lnTo>
                        <a:pt x="2099" y="0"/>
                      </a:lnTo>
                    </a:path>
                  </a:pathLst>
                </a:custGeom>
                <a:noFill/>
                <a:ln w="38100" cap="flat">
                  <a:solidFill>
                    <a:srgbClr val="235689"/>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B4009E"/>
                    </a:solidFill>
                    <a:effectLst/>
                    <a:uLnTx/>
                    <a:uFillTx/>
                    <a:latin typeface="Segoe UI"/>
                    <a:ea typeface="+mn-ea"/>
                    <a:cs typeface="+mn-cs"/>
                  </a:endParaRPr>
                </a:p>
              </p:txBody>
            </p:sp>
            <p:sp>
              <p:nvSpPr>
                <p:cNvPr id="31" name="Line 32">
                  <a:extLst>
                    <a:ext uri="{FF2B5EF4-FFF2-40B4-BE49-F238E27FC236}">
                      <a16:creationId xmlns:a16="http://schemas.microsoft.com/office/drawing/2014/main" id="{32F9A2F8-D619-42B2-9178-E3F7263021FA}"/>
                    </a:ext>
                  </a:extLst>
                </p:cNvPr>
                <p:cNvSpPr>
                  <a:spLocks noChangeShapeType="1"/>
                </p:cNvSpPr>
                <p:nvPr/>
              </p:nvSpPr>
              <p:spPr bwMode="auto">
                <a:xfrm>
                  <a:off x="7862888" y="2832100"/>
                  <a:ext cx="0" cy="866775"/>
                </a:xfrm>
                <a:prstGeom prst="line">
                  <a:avLst/>
                </a:prstGeom>
                <a:noFill/>
                <a:ln w="38100" cap="flat">
                  <a:solidFill>
                    <a:srgbClr val="23568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B4009E"/>
                    </a:solidFill>
                    <a:effectLst/>
                    <a:uLnTx/>
                    <a:uFillTx/>
                    <a:latin typeface="Segoe UI"/>
                    <a:ea typeface="+mn-ea"/>
                    <a:cs typeface="+mn-cs"/>
                  </a:endParaRPr>
                </a:p>
              </p:txBody>
            </p:sp>
            <p:sp>
              <p:nvSpPr>
                <p:cNvPr id="32" name="Line 33">
                  <a:extLst>
                    <a:ext uri="{FF2B5EF4-FFF2-40B4-BE49-F238E27FC236}">
                      <a16:creationId xmlns:a16="http://schemas.microsoft.com/office/drawing/2014/main" id="{5DC138CB-A0B5-4AFC-892D-6C074182BD62}"/>
                    </a:ext>
                  </a:extLst>
                </p:cNvPr>
                <p:cNvSpPr>
                  <a:spLocks noChangeShapeType="1"/>
                </p:cNvSpPr>
                <p:nvPr/>
              </p:nvSpPr>
              <p:spPr bwMode="auto">
                <a:xfrm flipV="1">
                  <a:off x="7107238" y="3697288"/>
                  <a:ext cx="754063" cy="436563"/>
                </a:xfrm>
                <a:prstGeom prst="line">
                  <a:avLst/>
                </a:prstGeom>
                <a:noFill/>
                <a:ln w="38100" cap="flat">
                  <a:solidFill>
                    <a:srgbClr val="23568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B4009E"/>
                    </a:solidFill>
                    <a:effectLst/>
                    <a:uLnTx/>
                    <a:uFillTx/>
                    <a:latin typeface="Segoe UI"/>
                    <a:ea typeface="+mn-ea"/>
                    <a:cs typeface="+mn-cs"/>
                  </a:endParaRPr>
                </a:p>
              </p:txBody>
            </p:sp>
            <p:sp>
              <p:nvSpPr>
                <p:cNvPr id="33" name="Line 34">
                  <a:extLst>
                    <a:ext uri="{FF2B5EF4-FFF2-40B4-BE49-F238E27FC236}">
                      <a16:creationId xmlns:a16="http://schemas.microsoft.com/office/drawing/2014/main" id="{A92DCFA9-1EB0-4815-9BC1-80453A7C7074}"/>
                    </a:ext>
                  </a:extLst>
                </p:cNvPr>
                <p:cNvSpPr>
                  <a:spLocks noChangeShapeType="1"/>
                </p:cNvSpPr>
                <p:nvPr/>
              </p:nvSpPr>
              <p:spPr bwMode="auto">
                <a:xfrm flipH="1" flipV="1">
                  <a:off x="7861300" y="3697288"/>
                  <a:ext cx="752475" cy="436563"/>
                </a:xfrm>
                <a:prstGeom prst="line">
                  <a:avLst/>
                </a:prstGeom>
                <a:noFill/>
                <a:ln w="38100" cap="flat">
                  <a:solidFill>
                    <a:srgbClr val="23568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B4009E"/>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E24686F8-5AFC-4218-BF23-6AF1582DEA03}"/>
                  </a:ext>
                </a:extLst>
              </p:cNvPr>
              <p:cNvGrpSpPr/>
              <p:nvPr/>
            </p:nvGrpSpPr>
            <p:grpSpPr>
              <a:xfrm>
                <a:off x="6856744" y="3120232"/>
                <a:ext cx="2007526" cy="1741488"/>
                <a:chOff x="6950075" y="3175000"/>
                <a:chExt cx="1820863" cy="1579563"/>
              </a:xfrm>
            </p:grpSpPr>
            <p:sp>
              <p:nvSpPr>
                <p:cNvPr id="27" name="Line 35">
                  <a:extLst>
                    <a:ext uri="{FF2B5EF4-FFF2-40B4-BE49-F238E27FC236}">
                      <a16:creationId xmlns:a16="http://schemas.microsoft.com/office/drawing/2014/main" id="{AED0ABC3-EF8E-45D4-9A04-62FDC4246C2D}"/>
                    </a:ext>
                  </a:extLst>
                </p:cNvPr>
                <p:cNvSpPr>
                  <a:spLocks noChangeShapeType="1"/>
                </p:cNvSpPr>
                <p:nvPr/>
              </p:nvSpPr>
              <p:spPr bwMode="auto">
                <a:xfrm flipV="1">
                  <a:off x="7862888" y="3698875"/>
                  <a:ext cx="0" cy="1055688"/>
                </a:xfrm>
                <a:prstGeom prst="line">
                  <a:avLst/>
                </a:prstGeom>
                <a:noFill/>
                <a:ln w="38100" cap="flat">
                  <a:solidFill>
                    <a:srgbClr val="3076BC"/>
                  </a:solidFill>
                  <a:round/>
                  <a:headEnd type="arrow" w="lg"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B4009E"/>
                    </a:solidFill>
                    <a:effectLst/>
                    <a:uLnTx/>
                    <a:uFillTx/>
                    <a:latin typeface="Segoe UI"/>
                    <a:ea typeface="+mn-ea"/>
                    <a:cs typeface="+mn-cs"/>
                  </a:endParaRPr>
                </a:p>
              </p:txBody>
            </p:sp>
            <p:sp>
              <p:nvSpPr>
                <p:cNvPr id="28" name="Line 36">
                  <a:extLst>
                    <a:ext uri="{FF2B5EF4-FFF2-40B4-BE49-F238E27FC236}">
                      <a16:creationId xmlns:a16="http://schemas.microsoft.com/office/drawing/2014/main" id="{A56B5202-3A16-4842-8E0D-B330E314B307}"/>
                    </a:ext>
                  </a:extLst>
                </p:cNvPr>
                <p:cNvSpPr>
                  <a:spLocks noChangeShapeType="1"/>
                </p:cNvSpPr>
                <p:nvPr/>
              </p:nvSpPr>
              <p:spPr bwMode="auto">
                <a:xfrm flipH="1">
                  <a:off x="7861300" y="3175000"/>
                  <a:ext cx="909638" cy="523875"/>
                </a:xfrm>
                <a:prstGeom prst="line">
                  <a:avLst/>
                </a:prstGeom>
                <a:noFill/>
                <a:ln w="38100" cap="flat">
                  <a:solidFill>
                    <a:srgbClr val="3076BC"/>
                  </a:solidFill>
                  <a:round/>
                  <a:headEnd type="arrow" w="lg"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B4009E"/>
                    </a:solidFill>
                    <a:effectLst/>
                    <a:uLnTx/>
                    <a:uFillTx/>
                    <a:latin typeface="Segoe UI"/>
                    <a:ea typeface="+mn-ea"/>
                    <a:cs typeface="+mn-cs"/>
                  </a:endParaRPr>
                </a:p>
              </p:txBody>
            </p:sp>
            <p:sp>
              <p:nvSpPr>
                <p:cNvPr id="29" name="Line 37">
                  <a:extLst>
                    <a:ext uri="{FF2B5EF4-FFF2-40B4-BE49-F238E27FC236}">
                      <a16:creationId xmlns:a16="http://schemas.microsoft.com/office/drawing/2014/main" id="{D032CD19-F173-422A-92AE-D8D16B048699}"/>
                    </a:ext>
                  </a:extLst>
                </p:cNvPr>
                <p:cNvSpPr>
                  <a:spLocks noChangeShapeType="1"/>
                </p:cNvSpPr>
                <p:nvPr/>
              </p:nvSpPr>
              <p:spPr bwMode="auto">
                <a:xfrm>
                  <a:off x="6950075" y="3175000"/>
                  <a:ext cx="912813" cy="523875"/>
                </a:xfrm>
                <a:prstGeom prst="line">
                  <a:avLst/>
                </a:prstGeom>
                <a:noFill/>
                <a:ln w="38100" cap="flat">
                  <a:solidFill>
                    <a:srgbClr val="3076BC"/>
                  </a:solidFill>
                  <a:round/>
                  <a:headEnd type="arrow" w="lg"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B4009E"/>
                    </a:solidFill>
                    <a:effectLst/>
                    <a:uLnTx/>
                    <a:uFillTx/>
                    <a:latin typeface="Segoe UI"/>
                    <a:ea typeface="+mn-ea"/>
                    <a:cs typeface="+mn-cs"/>
                  </a:endParaRPr>
                </a:p>
              </p:txBody>
            </p:sp>
          </p:grpSp>
        </p:grpSp>
      </p:grpSp>
      <p:sp>
        <p:nvSpPr>
          <p:cNvPr id="35" name="Title 1">
            <a:extLst>
              <a:ext uri="{FF2B5EF4-FFF2-40B4-BE49-F238E27FC236}">
                <a16:creationId xmlns:a16="http://schemas.microsoft.com/office/drawing/2014/main" id="{D5A0D601-54B1-4E08-B2F2-F6A13ADD7A0E}"/>
              </a:ext>
            </a:extLst>
          </p:cNvPr>
          <p:cNvSpPr txBox="1">
            <a:spLocks/>
          </p:cNvSpPr>
          <p:nvPr/>
        </p:nvSpPr>
        <p:spPr>
          <a:xfrm>
            <a:off x="194537" y="364490"/>
            <a:ext cx="11818491" cy="735033"/>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98" normalizeH="0" baseline="0" noProof="0">
                <a:ln w="3175">
                  <a:noFill/>
                </a:ln>
                <a:solidFill>
                  <a:srgbClr val="163555"/>
                </a:solidFill>
                <a:effectLst/>
                <a:uLnTx/>
                <a:uFillTx/>
                <a:latin typeface="Segoe UI (headings)"/>
                <a:cs typeface="Segoe UI Semibold" panose="020B0702040204020203" pitchFamily="34" charset="0"/>
              </a:rPr>
              <a:t>AI </a:t>
            </a:r>
            <a:r>
              <a:rPr lang="en-US" sz="4000" b="1" spc="-98">
                <a:solidFill>
                  <a:srgbClr val="163555"/>
                </a:solidFill>
                <a:latin typeface="Segoe UI (headings)"/>
                <a:cs typeface="Segoe UI Semibold" panose="020B0702040204020203" pitchFamily="34" charset="0"/>
              </a:rPr>
              <a:t>on the edge</a:t>
            </a:r>
            <a:endParaRPr kumimoji="0" lang="en-US" sz="4000" b="1" i="0" u="none" strike="noStrike" kern="1200" cap="none" spc="-98" normalizeH="0" baseline="0" noProof="0">
              <a:ln w="3175">
                <a:noFill/>
              </a:ln>
              <a:solidFill>
                <a:srgbClr val="163555"/>
              </a:solidFill>
              <a:effectLst/>
              <a:uLnTx/>
              <a:uFillTx/>
              <a:latin typeface="Segoe UI (headings)"/>
              <a:cs typeface="Segoe UI Semibold" panose="020B0702040204020203" pitchFamily="34" charset="0"/>
            </a:endParaRP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6BE5B-B4AA-4CEE-8EFF-35FC54CA9BAE}"/>
              </a:ext>
            </a:extLst>
          </p:cNvPr>
          <p:cNvSpPr>
            <a:spLocks noGrp="1"/>
          </p:cNvSpPr>
          <p:nvPr>
            <p:ph type="title"/>
          </p:nvPr>
        </p:nvSpPr>
        <p:spPr/>
        <p:txBody>
          <a:bodyPr/>
          <a:lstStyle/>
          <a:p>
            <a:r>
              <a:rPr lang="en-US"/>
              <a:t>Azure Custom Vision</a:t>
            </a:r>
          </a:p>
        </p:txBody>
      </p:sp>
      <p:sp>
        <p:nvSpPr>
          <p:cNvPr id="3" name="Text Placeholder 2">
            <a:extLst>
              <a:ext uri="{FF2B5EF4-FFF2-40B4-BE49-F238E27FC236}">
                <a16:creationId xmlns:a16="http://schemas.microsoft.com/office/drawing/2014/main" id="{4D74FC0F-D46C-4854-AC70-E8A345FFC4D6}"/>
              </a:ext>
            </a:extLst>
          </p:cNvPr>
          <p:cNvSpPr>
            <a:spLocks noGrp="1"/>
          </p:cNvSpPr>
          <p:nvPr>
            <p:ph type="body" sz="quarter" idx="12"/>
          </p:nvPr>
        </p:nvSpPr>
        <p:spPr/>
        <p:txBody>
          <a:bodyPr/>
          <a:lstStyle/>
          <a:p>
            <a:pPr marL="0" indent="0">
              <a:buNone/>
            </a:pPr>
            <a:r>
              <a:rPr lang="en-US" dirty="0"/>
              <a:t>Demo</a:t>
            </a:r>
          </a:p>
        </p:txBody>
      </p:sp>
    </p:spTree>
    <p:extLst>
      <p:ext uri="{BB962C8B-B14F-4D97-AF65-F5344CB8AC3E}">
        <p14:creationId xmlns:p14="http://schemas.microsoft.com/office/powerpoint/2010/main" val="3118511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p:txBody>
          <a:bodyPr/>
          <a:lstStyle/>
          <a:p>
            <a:r>
              <a:rPr lang="en-US" dirty="0"/>
              <a:t>More edges with Custom Vision</a:t>
            </a:r>
          </a:p>
        </p:txBody>
      </p:sp>
      <p:sp>
        <p:nvSpPr>
          <p:cNvPr id="4" name="Text Placeholder 3">
            <a:extLst>
              <a:ext uri="{FF2B5EF4-FFF2-40B4-BE49-F238E27FC236}">
                <a16:creationId xmlns:a16="http://schemas.microsoft.com/office/drawing/2014/main" id="{388E168B-E0AD-437B-85D5-6A906DCFCC7F}"/>
              </a:ext>
            </a:extLst>
          </p:cNvPr>
          <p:cNvSpPr>
            <a:spLocks noGrp="1"/>
          </p:cNvSpPr>
          <p:nvPr>
            <p:ph type="body" sz="quarter" idx="12"/>
          </p:nvPr>
        </p:nvSpPr>
        <p:spPr/>
        <p:txBody>
          <a:bodyPr/>
          <a:lstStyle/>
          <a:p>
            <a:endParaRPr lang="it-IT"/>
          </a:p>
        </p:txBody>
      </p:sp>
    </p:spTree>
    <p:extLst>
      <p:ext uri="{BB962C8B-B14F-4D97-AF65-F5344CB8AC3E}">
        <p14:creationId xmlns:p14="http://schemas.microsoft.com/office/powerpoint/2010/main" val="1722890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3E84FE1-24A3-43F2-9859-3FD3E5A62B5C}" vid="{DB192F31-A595-427D-9F18-05129044CB20}"/>
    </a:ext>
  </a:extLst>
</a:theme>
</file>

<file path=ppt/theme/theme2.xml><?xml version="1.0" encoding="utf-8"?>
<a:theme xmlns:a="http://schemas.openxmlformats.org/drawingml/2006/main" name="1_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53E84FE1-24A3-43F2-9859-3FD3E5A62B5C}" vid="{480A368D-4B5B-4133-8B76-79FEE9272AB5}"/>
    </a:ext>
  </a:extLst>
</a:theme>
</file>

<file path=ppt/theme/theme3.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53E84FE1-24A3-43F2-9859-3FD3E5A62B5C}" vid="{020F83BE-8FA2-4CFA-9E95-69EBD68C54EF}"/>
    </a:ext>
  </a:extLst>
</a:theme>
</file>

<file path=ppt/theme/theme4.xml><?xml version="1.0" encoding="utf-8"?>
<a:theme xmlns:a="http://schemas.openxmlformats.org/drawingml/2006/main" name="1_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53E84FE1-24A3-43F2-9859-3FD3E5A62B5C}" vid="{7D9B88CD-7E64-495D-B2C2-2905853D45C4}"/>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Global AI Night</Template>
  <TotalTime>0</TotalTime>
  <Words>1065</Words>
  <Application>Microsoft Office PowerPoint</Application>
  <PresentationFormat>Widescreen</PresentationFormat>
  <Paragraphs>136</Paragraphs>
  <Slides>15</Slides>
  <Notes>13</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15</vt:i4>
      </vt:variant>
    </vt:vector>
  </HeadingPairs>
  <TitlesOfParts>
    <vt:vector size="29" baseType="lpstr">
      <vt:lpstr>Arial</vt:lpstr>
      <vt:lpstr>Calibri</vt:lpstr>
      <vt:lpstr>Calibri Light</vt:lpstr>
      <vt:lpstr>Consolas</vt:lpstr>
      <vt:lpstr>Segoe UI</vt:lpstr>
      <vt:lpstr>Segoe UI (headings)</vt:lpstr>
      <vt:lpstr>Segoe UI Light</vt:lpstr>
      <vt:lpstr>Segoe UI Semibold</vt:lpstr>
      <vt:lpstr>Segoe UI Semilight</vt:lpstr>
      <vt:lpstr>Wingdings</vt:lpstr>
      <vt:lpstr>Office Theme</vt:lpstr>
      <vt:lpstr>1_Dotnet_Template</vt:lpstr>
      <vt:lpstr>9-51056_Build 2019 Breakout_White Template</vt:lpstr>
      <vt:lpstr>1_9-51056_Build 2019 Breakout_White Template</vt:lpstr>
      <vt:lpstr>PowerPoint Presentation</vt:lpstr>
      <vt:lpstr>AI … on the Edge!</vt:lpstr>
      <vt:lpstr>As a developer, why should I care about AI and ML?</vt:lpstr>
      <vt:lpstr>PowerPoint Presentation</vt:lpstr>
      <vt:lpstr>AI solves hard problems</vt:lpstr>
      <vt:lpstr>PowerPoint Presentation</vt:lpstr>
      <vt:lpstr>PowerPoint Presentation</vt:lpstr>
      <vt:lpstr>Azure Custom Vision</vt:lpstr>
      <vt:lpstr>More edges with Custom Vision</vt:lpstr>
      <vt:lpstr>Custom Vision models targets</vt:lpstr>
      <vt:lpstr>Custom Vision offline models with iOS &amp; Android</vt:lpstr>
      <vt:lpstr>AI on Docker</vt:lpstr>
      <vt:lpstr>AI on Raspeberry Pi with Docker</vt:lpstr>
      <vt:lpstr>References</vt:lpstr>
      <vt:lpstr>GRAZIE!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Cappello, Riccardo</dc:creator>
  <cp:lastModifiedBy>Cappello, Riccardo</cp:lastModifiedBy>
  <cp:revision>2</cp:revision>
  <dcterms:created xsi:type="dcterms:W3CDTF">2019-09-02T09:03:41Z</dcterms:created>
  <dcterms:modified xsi:type="dcterms:W3CDTF">2019-09-04T22:07:07Z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aasthan@microsoft.com</vt:lpwstr>
  </property>
  <property fmtid="{D5CDD505-2E9C-101B-9397-08002B2CF9AE}" pid="5" name="MSIP_Label_f42aa342-8706-4288-bd11-ebb85995028c_SetDate">
    <vt:lpwstr>2019-04-27T07:40:41.4310672Z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e4f77325-9f95-4923-96ba-0b2c9140cd72</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